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66" r:id="rId5"/>
    <p:sldId id="301" r:id="rId6"/>
    <p:sldId id="265" r:id="rId7"/>
    <p:sldId id="268" r:id="rId8"/>
    <p:sldId id="267" r:id="rId9"/>
    <p:sldId id="264" r:id="rId10"/>
    <p:sldId id="297" r:id="rId11"/>
    <p:sldId id="293" r:id="rId12"/>
    <p:sldId id="294" r:id="rId13"/>
    <p:sldId id="295" r:id="rId14"/>
    <p:sldId id="296" r:id="rId15"/>
    <p:sldId id="263" r:id="rId16"/>
    <p:sldId id="285" r:id="rId17"/>
    <p:sldId id="269" r:id="rId18"/>
    <p:sldId id="282" r:id="rId19"/>
    <p:sldId id="270" r:id="rId20"/>
    <p:sldId id="283" r:id="rId21"/>
    <p:sldId id="279" r:id="rId22"/>
    <p:sldId id="284" r:id="rId23"/>
    <p:sldId id="280" r:id="rId24"/>
    <p:sldId id="274" r:id="rId25"/>
    <p:sldId id="287" r:id="rId26"/>
    <p:sldId id="275" r:id="rId27"/>
    <p:sldId id="276" r:id="rId28"/>
    <p:sldId id="278" r:id="rId29"/>
    <p:sldId id="277" r:id="rId30"/>
    <p:sldId id="288" r:id="rId31"/>
    <p:sldId id="289" r:id="rId32"/>
    <p:sldId id="290" r:id="rId33"/>
    <p:sldId id="299" r:id="rId34"/>
    <p:sldId id="298" r:id="rId35"/>
    <p:sldId id="259" r:id="rId36"/>
    <p:sldId id="272" r:id="rId37"/>
    <p:sldId id="260" r:id="rId38"/>
    <p:sldId id="262" r:id="rId39"/>
    <p:sldId id="273" r:id="rId40"/>
    <p:sldId id="261" r:id="rId41"/>
    <p:sldId id="292" r:id="rId42"/>
    <p:sldId id="271" r:id="rId43"/>
    <p:sldId id="300"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2" autoAdjust="0"/>
  </p:normalViewPr>
  <p:slideViewPr>
    <p:cSldViewPr snapToGrid="0">
      <p:cViewPr>
        <p:scale>
          <a:sx n="100" d="100"/>
          <a:sy n="100"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N" userId="4aee2620afbe8fe4" providerId="LiveId" clId="{6B907C6C-19FF-4827-B216-1B4903DA34D5}"/>
    <pc:docChg chg="undo redo custSel addSld delSld modSld sldOrd">
      <pc:chgData name="N N" userId="4aee2620afbe8fe4" providerId="LiveId" clId="{6B907C6C-19FF-4827-B216-1B4903DA34D5}" dt="2025-01-20T12:20:55.685" v="9786" actId="1076"/>
      <pc:docMkLst>
        <pc:docMk/>
      </pc:docMkLst>
      <pc:sldChg chg="modSp mod">
        <pc:chgData name="N N" userId="4aee2620afbe8fe4" providerId="LiveId" clId="{6B907C6C-19FF-4827-B216-1B4903DA34D5}" dt="2025-01-20T12:20:55.685" v="9786" actId="1076"/>
        <pc:sldMkLst>
          <pc:docMk/>
          <pc:sldMk cId="887026984" sldId="256"/>
        </pc:sldMkLst>
        <pc:spChg chg="mod">
          <ac:chgData name="N N" userId="4aee2620afbe8fe4" providerId="LiveId" clId="{6B907C6C-19FF-4827-B216-1B4903DA34D5}" dt="2025-01-15T18:11:44.157" v="4970" actId="1076"/>
          <ac:spMkLst>
            <pc:docMk/>
            <pc:sldMk cId="887026984" sldId="256"/>
            <ac:spMk id="2" creationId="{00000000-0000-0000-0000-000000000000}"/>
          </ac:spMkLst>
        </pc:spChg>
        <pc:spChg chg="mod">
          <ac:chgData name="N N" userId="4aee2620afbe8fe4" providerId="LiveId" clId="{6B907C6C-19FF-4827-B216-1B4903DA34D5}" dt="2025-01-20T12:20:55.685" v="9786" actId="1076"/>
          <ac:spMkLst>
            <pc:docMk/>
            <pc:sldMk cId="887026984" sldId="256"/>
            <ac:spMk id="3" creationId="{00000000-0000-0000-0000-000000000000}"/>
          </ac:spMkLst>
        </pc:spChg>
      </pc:sldChg>
      <pc:sldChg chg="modSp mod">
        <pc:chgData name="N N" userId="4aee2620afbe8fe4" providerId="LiveId" clId="{6B907C6C-19FF-4827-B216-1B4903DA34D5}" dt="2025-01-15T18:50:52.871" v="6207" actId="1076"/>
        <pc:sldMkLst>
          <pc:docMk/>
          <pc:sldMk cId="1323421941" sldId="257"/>
        </pc:sldMkLst>
        <pc:spChg chg="mod">
          <ac:chgData name="N N" userId="4aee2620afbe8fe4" providerId="LiveId" clId="{6B907C6C-19FF-4827-B216-1B4903DA34D5}" dt="2025-01-15T18:11:12.083" v="4965" actId="1076"/>
          <ac:spMkLst>
            <pc:docMk/>
            <pc:sldMk cId="1323421941" sldId="257"/>
            <ac:spMk id="2" creationId="{00000000-0000-0000-0000-000000000000}"/>
          </ac:spMkLst>
        </pc:spChg>
        <pc:spChg chg="mod">
          <ac:chgData name="N N" userId="4aee2620afbe8fe4" providerId="LiveId" clId="{6B907C6C-19FF-4827-B216-1B4903DA34D5}" dt="2025-01-15T18:50:52.871" v="6207" actId="1076"/>
          <ac:spMkLst>
            <pc:docMk/>
            <pc:sldMk cId="1323421941" sldId="257"/>
            <ac:spMk id="3" creationId="{00000000-0000-0000-0000-000000000000}"/>
          </ac:spMkLst>
        </pc:spChg>
      </pc:sldChg>
      <pc:sldChg chg="delSp modSp new mod">
        <pc:chgData name="N N" userId="4aee2620afbe8fe4" providerId="LiveId" clId="{6B907C6C-19FF-4827-B216-1B4903DA34D5}" dt="2025-01-15T18:36:35.716" v="5027" actId="1076"/>
        <pc:sldMkLst>
          <pc:docMk/>
          <pc:sldMk cId="2218214045" sldId="258"/>
        </pc:sldMkLst>
        <pc:spChg chg="mod">
          <ac:chgData name="N N" userId="4aee2620afbe8fe4" providerId="LiveId" clId="{6B907C6C-19FF-4827-B216-1B4903DA34D5}" dt="2025-01-15T18:36:35.716" v="5027" actId="1076"/>
          <ac:spMkLst>
            <pc:docMk/>
            <pc:sldMk cId="2218214045" sldId="258"/>
            <ac:spMk id="2" creationId="{6A9ACECD-6381-EF02-1CE8-B319D289DC2A}"/>
          </ac:spMkLst>
        </pc:spChg>
      </pc:sldChg>
      <pc:sldChg chg="delSp modSp new mod">
        <pc:chgData name="N N" userId="4aee2620afbe8fe4" providerId="LiveId" clId="{6B907C6C-19FF-4827-B216-1B4903DA34D5}" dt="2025-01-15T07:07:05.445" v="1899" actId="1076"/>
        <pc:sldMkLst>
          <pc:docMk/>
          <pc:sldMk cId="1645240863" sldId="259"/>
        </pc:sldMkLst>
        <pc:spChg chg="mod">
          <ac:chgData name="N N" userId="4aee2620afbe8fe4" providerId="LiveId" clId="{6B907C6C-19FF-4827-B216-1B4903DA34D5}" dt="2025-01-15T07:07:05.445" v="1899" actId="1076"/>
          <ac:spMkLst>
            <pc:docMk/>
            <pc:sldMk cId="1645240863" sldId="259"/>
            <ac:spMk id="2" creationId="{EB18F39C-0D2F-3D0F-0DAE-288920ED2753}"/>
          </ac:spMkLst>
        </pc:spChg>
      </pc:sldChg>
      <pc:sldChg chg="modSp new mod ord">
        <pc:chgData name="N N" userId="4aee2620afbe8fe4" providerId="LiveId" clId="{6B907C6C-19FF-4827-B216-1B4903DA34D5}" dt="2025-01-15T18:48:46.562" v="6138"/>
        <pc:sldMkLst>
          <pc:docMk/>
          <pc:sldMk cId="2615484005" sldId="260"/>
        </pc:sldMkLst>
        <pc:spChg chg="mod">
          <ac:chgData name="N N" userId="4aee2620afbe8fe4" providerId="LiveId" clId="{6B907C6C-19FF-4827-B216-1B4903DA34D5}" dt="2025-01-15T06:59:57.314" v="1538" actId="1076"/>
          <ac:spMkLst>
            <pc:docMk/>
            <pc:sldMk cId="2615484005" sldId="260"/>
            <ac:spMk id="2" creationId="{8C767F67-9536-4295-516F-212679748FAF}"/>
          </ac:spMkLst>
        </pc:spChg>
        <pc:spChg chg="mod">
          <ac:chgData name="N N" userId="4aee2620afbe8fe4" providerId="LiveId" clId="{6B907C6C-19FF-4827-B216-1B4903DA34D5}" dt="2025-01-15T07:01:59.441" v="1548" actId="207"/>
          <ac:spMkLst>
            <pc:docMk/>
            <pc:sldMk cId="2615484005" sldId="260"/>
            <ac:spMk id="3" creationId="{8C69B015-3C88-1FCE-BB22-3218FE0E964C}"/>
          </ac:spMkLst>
        </pc:spChg>
      </pc:sldChg>
      <pc:sldChg chg="new del">
        <pc:chgData name="N N" userId="4aee2620afbe8fe4" providerId="LiveId" clId="{6B907C6C-19FF-4827-B216-1B4903DA34D5}" dt="2025-01-15T06:52:23.472" v="948" actId="47"/>
        <pc:sldMkLst>
          <pc:docMk/>
          <pc:sldMk cId="264082683" sldId="261"/>
        </pc:sldMkLst>
      </pc:sldChg>
      <pc:sldChg chg="modSp add mod">
        <pc:chgData name="N N" userId="4aee2620afbe8fe4" providerId="LiveId" clId="{6B907C6C-19FF-4827-B216-1B4903DA34D5}" dt="2025-01-20T11:58:34.435" v="9334" actId="20577"/>
        <pc:sldMkLst>
          <pc:docMk/>
          <pc:sldMk cId="1500663454" sldId="261"/>
        </pc:sldMkLst>
        <pc:spChg chg="mod">
          <ac:chgData name="N N" userId="4aee2620afbe8fe4" providerId="LiveId" clId="{6B907C6C-19FF-4827-B216-1B4903DA34D5}" dt="2025-01-15T07:18:25.620" v="2249" actId="1076"/>
          <ac:spMkLst>
            <pc:docMk/>
            <pc:sldMk cId="1500663454" sldId="261"/>
            <ac:spMk id="2" creationId="{5DCF8920-4162-7F41-9773-86565C7956FB}"/>
          </ac:spMkLst>
        </pc:spChg>
        <pc:spChg chg="mod">
          <ac:chgData name="N N" userId="4aee2620afbe8fe4" providerId="LiveId" clId="{6B907C6C-19FF-4827-B216-1B4903DA34D5}" dt="2025-01-20T11:58:34.435" v="9334" actId="20577"/>
          <ac:spMkLst>
            <pc:docMk/>
            <pc:sldMk cId="1500663454" sldId="261"/>
            <ac:spMk id="3" creationId="{7AF3C333-269C-E279-BD89-3CE5379DCD7D}"/>
          </ac:spMkLst>
        </pc:spChg>
      </pc:sldChg>
      <pc:sldChg chg="modSp add mod">
        <pc:chgData name="N N" userId="4aee2620afbe8fe4" providerId="LiveId" clId="{6B907C6C-19FF-4827-B216-1B4903DA34D5}" dt="2025-01-20T12:10:17.870" v="9766" actId="14100"/>
        <pc:sldMkLst>
          <pc:docMk/>
          <pc:sldMk cId="252479549" sldId="262"/>
        </pc:sldMkLst>
        <pc:spChg chg="mod">
          <ac:chgData name="N N" userId="4aee2620afbe8fe4" providerId="LiveId" clId="{6B907C6C-19FF-4827-B216-1B4903DA34D5}" dt="2025-01-20T12:10:17.870" v="9766" actId="14100"/>
          <ac:spMkLst>
            <pc:docMk/>
            <pc:sldMk cId="252479549" sldId="262"/>
            <ac:spMk id="3" creationId="{07319B98-6CCB-A3F4-7A8A-F513798C807E}"/>
          </ac:spMkLst>
        </pc:spChg>
      </pc:sldChg>
      <pc:sldChg chg="delSp modSp new mod">
        <pc:chgData name="N N" userId="4aee2620afbe8fe4" providerId="LiveId" clId="{6B907C6C-19FF-4827-B216-1B4903DA34D5}" dt="2025-01-15T07:04:37.644" v="1699" actId="1076"/>
        <pc:sldMkLst>
          <pc:docMk/>
          <pc:sldMk cId="4073723853" sldId="263"/>
        </pc:sldMkLst>
        <pc:spChg chg="mod">
          <ac:chgData name="N N" userId="4aee2620afbe8fe4" providerId="LiveId" clId="{6B907C6C-19FF-4827-B216-1B4903DA34D5}" dt="2025-01-15T07:04:37.644" v="1699" actId="1076"/>
          <ac:spMkLst>
            <pc:docMk/>
            <pc:sldMk cId="4073723853" sldId="263"/>
            <ac:spMk id="2" creationId="{11286578-1F53-5788-5CF8-E69CB367E719}"/>
          </ac:spMkLst>
        </pc:spChg>
      </pc:sldChg>
      <pc:sldChg chg="addSp delSp modSp add mod">
        <pc:chgData name="N N" userId="4aee2620afbe8fe4" providerId="LiveId" clId="{6B907C6C-19FF-4827-B216-1B4903DA34D5}" dt="2025-01-15T18:36:30.649" v="5026" actId="14100"/>
        <pc:sldMkLst>
          <pc:docMk/>
          <pc:sldMk cId="3425914372" sldId="264"/>
        </pc:sldMkLst>
        <pc:picChg chg="add mod">
          <ac:chgData name="N N" userId="4aee2620afbe8fe4" providerId="LiveId" clId="{6B907C6C-19FF-4827-B216-1B4903DA34D5}" dt="2025-01-15T18:36:30.649" v="5026" actId="14100"/>
          <ac:picMkLst>
            <pc:docMk/>
            <pc:sldMk cId="3425914372" sldId="264"/>
            <ac:picMk id="5" creationId="{04E5BA7E-8823-84D1-378A-161DC74D05B3}"/>
          </ac:picMkLst>
        </pc:picChg>
      </pc:sldChg>
      <pc:sldChg chg="delSp modSp new mod">
        <pc:chgData name="N N" userId="4aee2620afbe8fe4" providerId="LiveId" clId="{6B907C6C-19FF-4827-B216-1B4903DA34D5}" dt="2025-01-15T18:11:17.374" v="4966" actId="1076"/>
        <pc:sldMkLst>
          <pc:docMk/>
          <pc:sldMk cId="1398148495" sldId="265"/>
        </pc:sldMkLst>
        <pc:spChg chg="mod">
          <ac:chgData name="N N" userId="4aee2620afbe8fe4" providerId="LiveId" clId="{6B907C6C-19FF-4827-B216-1B4903DA34D5}" dt="2025-01-15T18:11:17.374" v="4966" actId="1076"/>
          <ac:spMkLst>
            <pc:docMk/>
            <pc:sldMk cId="1398148495" sldId="265"/>
            <ac:spMk id="2" creationId="{2359129B-1A12-873B-5326-86ABE723EB94}"/>
          </ac:spMkLst>
        </pc:spChg>
      </pc:sldChg>
      <pc:sldChg chg="addSp delSp modSp add mod">
        <pc:chgData name="N N" userId="4aee2620afbe8fe4" providerId="LiveId" clId="{6B907C6C-19FF-4827-B216-1B4903DA34D5}" dt="2025-01-15T18:35:24.139" v="5016" actId="14100"/>
        <pc:sldMkLst>
          <pc:docMk/>
          <pc:sldMk cId="629745368" sldId="266"/>
        </pc:sldMkLst>
        <pc:spChg chg="add mod">
          <ac:chgData name="N N" userId="4aee2620afbe8fe4" providerId="LiveId" clId="{6B907C6C-19FF-4827-B216-1B4903DA34D5}" dt="2025-01-15T18:35:24.139" v="5016" actId="14100"/>
          <ac:spMkLst>
            <pc:docMk/>
            <pc:sldMk cId="629745368" sldId="266"/>
            <ac:spMk id="2" creationId="{F82DDB82-4E20-E845-AEDE-987394390E04}"/>
          </ac:spMkLst>
        </pc:spChg>
      </pc:sldChg>
      <pc:sldChg chg="modSp add mod">
        <pc:chgData name="N N" userId="4aee2620afbe8fe4" providerId="LiveId" clId="{6B907C6C-19FF-4827-B216-1B4903DA34D5}" dt="2025-01-15T18:11:26.247" v="4968" actId="1076"/>
        <pc:sldMkLst>
          <pc:docMk/>
          <pc:sldMk cId="2442523616" sldId="267"/>
        </pc:sldMkLst>
        <pc:spChg chg="mod">
          <ac:chgData name="N N" userId="4aee2620afbe8fe4" providerId="LiveId" clId="{6B907C6C-19FF-4827-B216-1B4903DA34D5}" dt="2025-01-15T18:11:26.247" v="4968" actId="1076"/>
          <ac:spMkLst>
            <pc:docMk/>
            <pc:sldMk cId="2442523616" sldId="267"/>
            <ac:spMk id="2" creationId="{2BF13532-0D2B-6D1A-BDE1-4E9B6B96D810}"/>
          </ac:spMkLst>
        </pc:spChg>
      </pc:sldChg>
      <pc:sldChg chg="addSp delSp modSp add mod">
        <pc:chgData name="N N" userId="4aee2620afbe8fe4" providerId="LiveId" clId="{6B907C6C-19FF-4827-B216-1B4903DA34D5}" dt="2025-01-20T12:08:04.038" v="9751" actId="1076"/>
        <pc:sldMkLst>
          <pc:docMk/>
          <pc:sldMk cId="650975029" sldId="268"/>
        </pc:sldMkLst>
        <pc:spChg chg="add del mod">
          <ac:chgData name="N N" userId="4aee2620afbe8fe4" providerId="LiveId" clId="{6B907C6C-19FF-4827-B216-1B4903DA34D5}" dt="2025-01-20T12:06:58.789" v="9714" actId="478"/>
          <ac:spMkLst>
            <pc:docMk/>
            <pc:sldMk cId="650975029" sldId="268"/>
            <ac:spMk id="3" creationId="{9978175D-4798-5631-0D69-AF9F9CA40B75}"/>
          </ac:spMkLst>
        </pc:spChg>
        <pc:spChg chg="add del mod">
          <ac:chgData name="N N" userId="4aee2620afbe8fe4" providerId="LiveId" clId="{6B907C6C-19FF-4827-B216-1B4903DA34D5}" dt="2025-01-20T12:06:57.292" v="9712" actId="478"/>
          <ac:spMkLst>
            <pc:docMk/>
            <pc:sldMk cId="650975029" sldId="268"/>
            <ac:spMk id="4" creationId="{6DA67E4A-A70D-86D2-3FF9-1E6260FF3CC0}"/>
          </ac:spMkLst>
        </pc:spChg>
        <pc:spChg chg="add del mod">
          <ac:chgData name="N N" userId="4aee2620afbe8fe4" providerId="LiveId" clId="{6B907C6C-19FF-4827-B216-1B4903DA34D5}" dt="2025-01-20T12:07:49.498" v="9741" actId="478"/>
          <ac:spMkLst>
            <pc:docMk/>
            <pc:sldMk cId="650975029" sldId="268"/>
            <ac:spMk id="5" creationId="{BB216C75-B6BC-D0D2-042D-8BC9D64CCE8F}"/>
          </ac:spMkLst>
        </pc:spChg>
        <pc:spChg chg="add mod">
          <ac:chgData name="N N" userId="4aee2620afbe8fe4" providerId="LiveId" clId="{6B907C6C-19FF-4827-B216-1B4903DA34D5}" dt="2025-01-20T12:08:04.038" v="9751" actId="1076"/>
          <ac:spMkLst>
            <pc:docMk/>
            <pc:sldMk cId="650975029" sldId="268"/>
            <ac:spMk id="6" creationId="{2F963E76-F3FD-1258-3847-4D921F146327}"/>
          </ac:spMkLst>
        </pc:spChg>
      </pc:sldChg>
      <pc:sldChg chg="addSp delSp modSp add mod">
        <pc:chgData name="N N" userId="4aee2620afbe8fe4" providerId="LiveId" clId="{6B907C6C-19FF-4827-B216-1B4903DA34D5}" dt="2025-01-20T12:02:22.713" v="9497" actId="1440"/>
        <pc:sldMkLst>
          <pc:docMk/>
          <pc:sldMk cId="1168145770" sldId="269"/>
        </pc:sldMkLst>
        <pc:spChg chg="add mod">
          <ac:chgData name="N N" userId="4aee2620afbe8fe4" providerId="LiveId" clId="{6B907C6C-19FF-4827-B216-1B4903DA34D5}" dt="2025-01-20T12:02:17.246" v="9494" actId="207"/>
          <ac:spMkLst>
            <pc:docMk/>
            <pc:sldMk cId="1168145770" sldId="269"/>
            <ac:spMk id="4" creationId="{F64D8992-B71D-7AC2-9C3E-DDEE2FA2F083}"/>
          </ac:spMkLst>
        </pc:spChg>
        <pc:picChg chg="add mod">
          <ac:chgData name="N N" userId="4aee2620afbe8fe4" providerId="LiveId" clId="{6B907C6C-19FF-4827-B216-1B4903DA34D5}" dt="2025-01-20T12:02:22.713" v="9497" actId="1440"/>
          <ac:picMkLst>
            <pc:docMk/>
            <pc:sldMk cId="1168145770" sldId="269"/>
            <ac:picMk id="3" creationId="{958F4EE0-2C26-6A29-4705-B006CBAD25B7}"/>
          </ac:picMkLst>
        </pc:picChg>
      </pc:sldChg>
      <pc:sldChg chg="addSp delSp modSp add mod">
        <pc:chgData name="N N" userId="4aee2620afbe8fe4" providerId="LiveId" clId="{6B907C6C-19FF-4827-B216-1B4903DA34D5}" dt="2025-01-15T10:06:58.175" v="4677" actId="1076"/>
        <pc:sldMkLst>
          <pc:docMk/>
          <pc:sldMk cId="2008066325" sldId="270"/>
        </pc:sldMkLst>
        <pc:spChg chg="add mod">
          <ac:chgData name="N N" userId="4aee2620afbe8fe4" providerId="LiveId" clId="{6B907C6C-19FF-4827-B216-1B4903DA34D5}" dt="2025-01-15T10:06:15.907" v="4673"/>
          <ac:spMkLst>
            <pc:docMk/>
            <pc:sldMk cId="2008066325" sldId="270"/>
            <ac:spMk id="5" creationId="{A7C99809-56A9-734A-F9FC-9086E842EECA}"/>
          </ac:spMkLst>
        </pc:spChg>
        <pc:picChg chg="add mod">
          <ac:chgData name="N N" userId="4aee2620afbe8fe4" providerId="LiveId" clId="{6B907C6C-19FF-4827-B216-1B4903DA34D5}" dt="2025-01-15T10:06:58.175" v="4677" actId="1076"/>
          <ac:picMkLst>
            <pc:docMk/>
            <pc:sldMk cId="2008066325" sldId="270"/>
            <ac:picMk id="7" creationId="{C7FF8498-FC3E-B46B-11B7-B4A2D1033D9F}"/>
          </ac:picMkLst>
        </pc:picChg>
      </pc:sldChg>
      <pc:sldChg chg="modSp add mod">
        <pc:chgData name="N N" userId="4aee2620afbe8fe4" providerId="LiveId" clId="{6B907C6C-19FF-4827-B216-1B4903DA34D5}" dt="2025-01-20T11:59:48.565" v="9484" actId="1076"/>
        <pc:sldMkLst>
          <pc:docMk/>
          <pc:sldMk cId="1230080426" sldId="271"/>
        </pc:sldMkLst>
        <pc:spChg chg="mod">
          <ac:chgData name="N N" userId="4aee2620afbe8fe4" providerId="LiveId" clId="{6B907C6C-19FF-4827-B216-1B4903DA34D5}" dt="2025-01-15T18:49:18.177" v="6145" actId="1076"/>
          <ac:spMkLst>
            <pc:docMk/>
            <pc:sldMk cId="1230080426" sldId="271"/>
            <ac:spMk id="2" creationId="{F2300AB3-62A0-C641-5083-064A71D12119}"/>
          </ac:spMkLst>
        </pc:spChg>
        <pc:spChg chg="mod">
          <ac:chgData name="N N" userId="4aee2620afbe8fe4" providerId="LiveId" clId="{6B907C6C-19FF-4827-B216-1B4903DA34D5}" dt="2025-01-20T11:59:48.565" v="9484" actId="1076"/>
          <ac:spMkLst>
            <pc:docMk/>
            <pc:sldMk cId="1230080426" sldId="271"/>
            <ac:spMk id="3" creationId="{F9352CA4-1204-640C-7B5D-297139E49093}"/>
          </ac:spMkLst>
        </pc:spChg>
      </pc:sldChg>
      <pc:sldChg chg="delSp modSp new mod ord">
        <pc:chgData name="N N" userId="4aee2620afbe8fe4" providerId="LiveId" clId="{6B907C6C-19FF-4827-B216-1B4903DA34D5}" dt="2025-01-15T10:34:45.807" v="4952" actId="207"/>
        <pc:sldMkLst>
          <pc:docMk/>
          <pc:sldMk cId="2035104282" sldId="272"/>
        </pc:sldMkLst>
        <pc:spChg chg="mod">
          <ac:chgData name="N N" userId="4aee2620afbe8fe4" providerId="LiveId" clId="{6B907C6C-19FF-4827-B216-1B4903DA34D5}" dt="2025-01-15T10:34:45.807" v="4952" actId="207"/>
          <ac:spMkLst>
            <pc:docMk/>
            <pc:sldMk cId="2035104282" sldId="272"/>
            <ac:spMk id="2" creationId="{476F09ED-C73C-E3B8-31AA-8B298E99B1B9}"/>
          </ac:spMkLst>
        </pc:spChg>
      </pc:sldChg>
      <pc:sldChg chg="delSp modSp new mod">
        <pc:chgData name="N N" userId="4aee2620afbe8fe4" providerId="LiveId" clId="{6B907C6C-19FF-4827-B216-1B4903DA34D5}" dt="2025-01-15T10:34:58.916" v="4954" actId="1076"/>
        <pc:sldMkLst>
          <pc:docMk/>
          <pc:sldMk cId="1159905411" sldId="273"/>
        </pc:sldMkLst>
        <pc:spChg chg="mod">
          <ac:chgData name="N N" userId="4aee2620afbe8fe4" providerId="LiveId" clId="{6B907C6C-19FF-4827-B216-1B4903DA34D5}" dt="2025-01-15T10:34:58.916" v="4954" actId="1076"/>
          <ac:spMkLst>
            <pc:docMk/>
            <pc:sldMk cId="1159905411" sldId="273"/>
            <ac:spMk id="2" creationId="{FC9A7F3C-D00E-2C13-2221-E212C94CC3FC}"/>
          </ac:spMkLst>
        </pc:spChg>
      </pc:sldChg>
      <pc:sldChg chg="delSp modSp new mod ord">
        <pc:chgData name="N N" userId="4aee2620afbe8fe4" providerId="LiveId" clId="{6B907C6C-19FF-4827-B216-1B4903DA34D5}" dt="2025-01-20T12:08:46.154" v="9756" actId="20577"/>
        <pc:sldMkLst>
          <pc:docMk/>
          <pc:sldMk cId="277848056" sldId="274"/>
        </pc:sldMkLst>
        <pc:spChg chg="mod">
          <ac:chgData name="N N" userId="4aee2620afbe8fe4" providerId="LiveId" clId="{6B907C6C-19FF-4827-B216-1B4903DA34D5}" dt="2025-01-20T12:08:46.154" v="9756" actId="20577"/>
          <ac:spMkLst>
            <pc:docMk/>
            <pc:sldMk cId="277848056" sldId="274"/>
            <ac:spMk id="2" creationId="{1C2AB0C0-E543-E4A4-D618-EF022FC0FCA1}"/>
          </ac:spMkLst>
        </pc:spChg>
      </pc:sldChg>
      <pc:sldChg chg="addSp delSp modSp new mod">
        <pc:chgData name="N N" userId="4aee2620afbe8fe4" providerId="LiveId" clId="{6B907C6C-19FF-4827-B216-1B4903DA34D5}" dt="2025-01-15T18:39:17.463" v="5135" actId="20577"/>
        <pc:sldMkLst>
          <pc:docMk/>
          <pc:sldMk cId="2618107133" sldId="275"/>
        </pc:sldMkLst>
        <pc:spChg chg="mod">
          <ac:chgData name="N N" userId="4aee2620afbe8fe4" providerId="LiveId" clId="{6B907C6C-19FF-4827-B216-1B4903DA34D5}" dt="2025-01-15T07:29:01.668" v="2644" actId="1076"/>
          <ac:spMkLst>
            <pc:docMk/>
            <pc:sldMk cId="2618107133" sldId="275"/>
            <ac:spMk id="2" creationId="{45F9DCB6-FEC5-E50A-0829-6AA004FA6EAE}"/>
          </ac:spMkLst>
        </pc:spChg>
        <pc:spChg chg="mod">
          <ac:chgData name="N N" userId="4aee2620afbe8fe4" providerId="LiveId" clId="{6B907C6C-19FF-4827-B216-1B4903DA34D5}" dt="2025-01-15T09:35:41.835" v="3182" actId="1076"/>
          <ac:spMkLst>
            <pc:docMk/>
            <pc:sldMk cId="2618107133" sldId="275"/>
            <ac:spMk id="3" creationId="{311A0D2F-646E-D481-264C-46F62A5A35C6}"/>
          </ac:spMkLst>
        </pc:spChg>
        <pc:spChg chg="add mod">
          <ac:chgData name="N N" userId="4aee2620afbe8fe4" providerId="LiveId" clId="{6B907C6C-19FF-4827-B216-1B4903DA34D5}" dt="2025-01-15T09:28:21.034" v="2922" actId="1037"/>
          <ac:spMkLst>
            <pc:docMk/>
            <pc:sldMk cId="2618107133" sldId="275"/>
            <ac:spMk id="4" creationId="{F7139E79-A676-C313-CE6F-9DC47AEADE7F}"/>
          </ac:spMkLst>
        </pc:spChg>
        <pc:spChg chg="add mod">
          <ac:chgData name="N N" userId="4aee2620afbe8fe4" providerId="LiveId" clId="{6B907C6C-19FF-4827-B216-1B4903DA34D5}" dt="2025-01-15T09:28:13.049" v="2887" actId="1076"/>
          <ac:spMkLst>
            <pc:docMk/>
            <pc:sldMk cId="2618107133" sldId="275"/>
            <ac:spMk id="5" creationId="{68920348-3399-10FB-0FA0-BB8768828AF8}"/>
          </ac:spMkLst>
        </pc:spChg>
        <pc:spChg chg="add mod">
          <ac:chgData name="N N" userId="4aee2620afbe8fe4" providerId="LiveId" clId="{6B907C6C-19FF-4827-B216-1B4903DA34D5}" dt="2025-01-15T09:28:31.276" v="2926" actId="14100"/>
          <ac:spMkLst>
            <pc:docMk/>
            <pc:sldMk cId="2618107133" sldId="275"/>
            <ac:spMk id="6" creationId="{A6F251E2-74B9-227B-A636-1CE57BA2FEA9}"/>
          </ac:spMkLst>
        </pc:spChg>
        <pc:spChg chg="add mod">
          <ac:chgData name="N N" userId="4aee2620afbe8fe4" providerId="LiveId" clId="{6B907C6C-19FF-4827-B216-1B4903DA34D5}" dt="2025-01-15T18:37:27.867" v="5034" actId="1076"/>
          <ac:spMkLst>
            <pc:docMk/>
            <pc:sldMk cId="2618107133" sldId="275"/>
            <ac:spMk id="7" creationId="{98A0634A-240E-86DC-FD2A-6FC6E381F073}"/>
          </ac:spMkLst>
        </pc:spChg>
        <pc:spChg chg="add mod">
          <ac:chgData name="N N" userId="4aee2620afbe8fe4" providerId="LiveId" clId="{6B907C6C-19FF-4827-B216-1B4903DA34D5}" dt="2025-01-15T09:28:08.007" v="2886" actId="1076"/>
          <ac:spMkLst>
            <pc:docMk/>
            <pc:sldMk cId="2618107133" sldId="275"/>
            <ac:spMk id="8" creationId="{EA9FF07E-07B6-8C74-6D4C-E7C453FD8E87}"/>
          </ac:spMkLst>
        </pc:spChg>
        <pc:spChg chg="add mod">
          <ac:chgData name="N N" userId="4aee2620afbe8fe4" providerId="LiveId" clId="{6B907C6C-19FF-4827-B216-1B4903DA34D5}" dt="2025-01-15T09:28:33.627" v="2927" actId="1076"/>
          <ac:spMkLst>
            <pc:docMk/>
            <pc:sldMk cId="2618107133" sldId="275"/>
            <ac:spMk id="9" creationId="{E9CA443D-53C8-294C-3E50-DF6C476C7501}"/>
          </ac:spMkLst>
        </pc:spChg>
        <pc:spChg chg="add mod">
          <ac:chgData name="N N" userId="4aee2620afbe8fe4" providerId="LiveId" clId="{6B907C6C-19FF-4827-B216-1B4903DA34D5}" dt="2025-01-15T09:34:33.471" v="3116" actId="1038"/>
          <ac:spMkLst>
            <pc:docMk/>
            <pc:sldMk cId="2618107133" sldId="275"/>
            <ac:spMk id="10" creationId="{767B7752-6AC3-8C2C-B41B-00A540F63997}"/>
          </ac:spMkLst>
        </pc:spChg>
        <pc:spChg chg="add mod">
          <ac:chgData name="N N" userId="4aee2620afbe8fe4" providerId="LiveId" clId="{6B907C6C-19FF-4827-B216-1B4903DA34D5}" dt="2025-01-15T18:37:16.617" v="5032" actId="20577"/>
          <ac:spMkLst>
            <pc:docMk/>
            <pc:sldMk cId="2618107133" sldId="275"/>
            <ac:spMk id="11" creationId="{A93BF616-68EA-C7E7-788B-F728675E41A1}"/>
          </ac:spMkLst>
        </pc:spChg>
        <pc:spChg chg="add mod">
          <ac:chgData name="N N" userId="4aee2620afbe8fe4" providerId="LiveId" clId="{6B907C6C-19FF-4827-B216-1B4903DA34D5}" dt="2025-01-15T18:38:48.972" v="5055" actId="1076"/>
          <ac:spMkLst>
            <pc:docMk/>
            <pc:sldMk cId="2618107133" sldId="275"/>
            <ac:spMk id="12" creationId="{8D78F3D9-0C1D-3291-D2D8-E9E51A1DF697}"/>
          </ac:spMkLst>
        </pc:spChg>
        <pc:spChg chg="add mod">
          <ac:chgData name="N N" userId="4aee2620afbe8fe4" providerId="LiveId" clId="{6B907C6C-19FF-4827-B216-1B4903DA34D5}" dt="2025-01-15T09:35:12.880" v="3159" actId="1036"/>
          <ac:spMkLst>
            <pc:docMk/>
            <pc:sldMk cId="2618107133" sldId="275"/>
            <ac:spMk id="13" creationId="{D792134A-4D4F-53FF-FB05-812FBF0BD978}"/>
          </ac:spMkLst>
        </pc:spChg>
        <pc:spChg chg="add del mod">
          <ac:chgData name="N N" userId="4aee2620afbe8fe4" providerId="LiveId" clId="{6B907C6C-19FF-4827-B216-1B4903DA34D5}" dt="2025-01-15T18:38:29.716" v="5046" actId="478"/>
          <ac:spMkLst>
            <pc:docMk/>
            <pc:sldMk cId="2618107133" sldId="275"/>
            <ac:spMk id="14" creationId="{08CBB393-B4F7-008A-7669-F6B35390F3DC}"/>
          </ac:spMkLst>
        </pc:spChg>
        <pc:spChg chg="add mod">
          <ac:chgData name="N N" userId="4aee2620afbe8fe4" providerId="LiveId" clId="{6B907C6C-19FF-4827-B216-1B4903DA34D5}" dt="2025-01-15T09:34:34.559" v="3121" actId="1038"/>
          <ac:spMkLst>
            <pc:docMk/>
            <pc:sldMk cId="2618107133" sldId="275"/>
            <ac:spMk id="15" creationId="{EC51707B-C5B4-4769-3B8F-4E889AAE5D56}"/>
          </ac:spMkLst>
        </pc:spChg>
        <pc:spChg chg="add mod">
          <ac:chgData name="N N" userId="4aee2620afbe8fe4" providerId="LiveId" clId="{6B907C6C-19FF-4827-B216-1B4903DA34D5}" dt="2025-01-15T09:46:31.394" v="3984" actId="207"/>
          <ac:spMkLst>
            <pc:docMk/>
            <pc:sldMk cId="2618107133" sldId="275"/>
            <ac:spMk id="16" creationId="{91E8A3F1-4AB1-8415-B724-4D413E4CF0C9}"/>
          </ac:spMkLst>
        </pc:spChg>
        <pc:spChg chg="add mod">
          <ac:chgData name="N N" userId="4aee2620afbe8fe4" providerId="LiveId" clId="{6B907C6C-19FF-4827-B216-1B4903DA34D5}" dt="2025-01-15T18:38:48.972" v="5055" actId="1076"/>
          <ac:spMkLst>
            <pc:docMk/>
            <pc:sldMk cId="2618107133" sldId="275"/>
            <ac:spMk id="27" creationId="{2D19111C-2FF6-B783-4A0E-8180BEBBC421}"/>
          </ac:spMkLst>
        </pc:spChg>
        <pc:spChg chg="add mod">
          <ac:chgData name="N N" userId="4aee2620afbe8fe4" providerId="LiveId" clId="{6B907C6C-19FF-4827-B216-1B4903DA34D5}" dt="2025-01-15T18:38:48.972" v="5055" actId="1076"/>
          <ac:spMkLst>
            <pc:docMk/>
            <pc:sldMk cId="2618107133" sldId="275"/>
            <ac:spMk id="28" creationId="{6D6FE1DD-4C67-53AF-2964-3A597D449BE8}"/>
          </ac:spMkLst>
        </pc:spChg>
        <pc:spChg chg="add mod">
          <ac:chgData name="N N" userId="4aee2620afbe8fe4" providerId="LiveId" clId="{6B907C6C-19FF-4827-B216-1B4903DA34D5}" dt="2025-01-15T18:38:48.972" v="5055" actId="1076"/>
          <ac:spMkLst>
            <pc:docMk/>
            <pc:sldMk cId="2618107133" sldId="275"/>
            <ac:spMk id="29" creationId="{7B9E18B7-5B66-6AB1-480D-731D4122CBB7}"/>
          </ac:spMkLst>
        </pc:spChg>
        <pc:spChg chg="add mod">
          <ac:chgData name="N N" userId="4aee2620afbe8fe4" providerId="LiveId" clId="{6B907C6C-19FF-4827-B216-1B4903DA34D5}" dt="2025-01-15T18:38:48.972" v="5055" actId="1076"/>
          <ac:spMkLst>
            <pc:docMk/>
            <pc:sldMk cId="2618107133" sldId="275"/>
            <ac:spMk id="30" creationId="{43D069CD-19BE-CD2A-382F-7C0843F743E7}"/>
          </ac:spMkLst>
        </pc:spChg>
        <pc:spChg chg="add mod">
          <ac:chgData name="N N" userId="4aee2620afbe8fe4" providerId="LiveId" clId="{6B907C6C-19FF-4827-B216-1B4903DA34D5}" dt="2025-01-15T18:39:02.325" v="5094" actId="20577"/>
          <ac:spMkLst>
            <pc:docMk/>
            <pc:sldMk cId="2618107133" sldId="275"/>
            <ac:spMk id="31" creationId="{1E3DF4FD-313A-8C48-CC87-C983560D62A4}"/>
          </ac:spMkLst>
        </pc:spChg>
        <pc:spChg chg="add mod">
          <ac:chgData name="N N" userId="4aee2620afbe8fe4" providerId="LiveId" clId="{6B907C6C-19FF-4827-B216-1B4903DA34D5}" dt="2025-01-15T18:39:17.463" v="5135" actId="20577"/>
          <ac:spMkLst>
            <pc:docMk/>
            <pc:sldMk cId="2618107133" sldId="275"/>
            <ac:spMk id="32" creationId="{E42D985C-91A2-20B1-6A93-5C6E4FD145D0}"/>
          </ac:spMkLst>
        </pc:spChg>
        <pc:spChg chg="add mod">
          <ac:chgData name="N N" userId="4aee2620afbe8fe4" providerId="LiveId" clId="{6B907C6C-19FF-4827-B216-1B4903DA34D5}" dt="2025-01-15T18:38:53.632" v="5057" actId="1076"/>
          <ac:spMkLst>
            <pc:docMk/>
            <pc:sldMk cId="2618107133" sldId="275"/>
            <ac:spMk id="33" creationId="{2C44E7AF-B500-4F9B-1030-1AF025DA5E51}"/>
          </ac:spMkLst>
        </pc:spChg>
        <pc:spChg chg="add mod">
          <ac:chgData name="N N" userId="4aee2620afbe8fe4" providerId="LiveId" clId="{6B907C6C-19FF-4827-B216-1B4903DA34D5}" dt="2025-01-15T18:38:53.632" v="5057" actId="1076"/>
          <ac:spMkLst>
            <pc:docMk/>
            <pc:sldMk cId="2618107133" sldId="275"/>
            <ac:spMk id="34" creationId="{7524841F-D8C1-82D2-EA35-BAEAB40B8430}"/>
          </ac:spMkLst>
        </pc:spChg>
        <pc:spChg chg="add mod">
          <ac:chgData name="N N" userId="4aee2620afbe8fe4" providerId="LiveId" clId="{6B907C6C-19FF-4827-B216-1B4903DA34D5}" dt="2025-01-15T18:38:53.632" v="5057" actId="1076"/>
          <ac:spMkLst>
            <pc:docMk/>
            <pc:sldMk cId="2618107133" sldId="275"/>
            <ac:spMk id="35" creationId="{0F47224E-A935-16B5-385E-271C493B09B0}"/>
          </ac:spMkLst>
        </pc:spChg>
      </pc:sldChg>
      <pc:sldChg chg="addSp delSp modSp add mod">
        <pc:chgData name="N N" userId="4aee2620afbe8fe4" providerId="LiveId" clId="{6B907C6C-19FF-4827-B216-1B4903DA34D5}" dt="2025-01-15T18:39:45.385" v="5139" actId="1076"/>
        <pc:sldMkLst>
          <pc:docMk/>
          <pc:sldMk cId="1538096047" sldId="276"/>
        </pc:sldMkLst>
        <pc:spChg chg="mod">
          <ac:chgData name="N N" userId="4aee2620afbe8fe4" providerId="LiveId" clId="{6B907C6C-19FF-4827-B216-1B4903DA34D5}" dt="2025-01-15T09:42:46.777" v="3967" actId="1076"/>
          <ac:spMkLst>
            <pc:docMk/>
            <pc:sldMk cId="1538096047" sldId="276"/>
            <ac:spMk id="2" creationId="{CC3173B3-3439-17E7-197D-00198F4EC777}"/>
          </ac:spMkLst>
        </pc:spChg>
        <pc:spChg chg="mod">
          <ac:chgData name="N N" userId="4aee2620afbe8fe4" providerId="LiveId" clId="{6B907C6C-19FF-4827-B216-1B4903DA34D5}" dt="2025-01-15T09:42:46.777" v="3967" actId="1076"/>
          <ac:spMkLst>
            <pc:docMk/>
            <pc:sldMk cId="1538096047" sldId="276"/>
            <ac:spMk id="4" creationId="{B3E90413-607D-1929-1640-35D4EE88CD3A}"/>
          </ac:spMkLst>
        </pc:spChg>
        <pc:spChg chg="mod">
          <ac:chgData name="N N" userId="4aee2620afbe8fe4" providerId="LiveId" clId="{6B907C6C-19FF-4827-B216-1B4903DA34D5}" dt="2025-01-15T09:42:46.777" v="3967" actId="1076"/>
          <ac:spMkLst>
            <pc:docMk/>
            <pc:sldMk cId="1538096047" sldId="276"/>
            <ac:spMk id="5" creationId="{575C32EC-7D2B-6A1A-35B7-92124D8DFCC3}"/>
          </ac:spMkLst>
        </pc:spChg>
        <pc:spChg chg="add mod">
          <ac:chgData name="N N" userId="4aee2620afbe8fe4" providerId="LiveId" clId="{6B907C6C-19FF-4827-B216-1B4903DA34D5}" dt="2025-01-15T09:50:58.194" v="4670" actId="20577"/>
          <ac:spMkLst>
            <pc:docMk/>
            <pc:sldMk cId="1538096047" sldId="276"/>
            <ac:spMk id="12" creationId="{B56AA811-BE7E-3A19-D664-41337F8E192E}"/>
          </ac:spMkLst>
        </pc:spChg>
        <pc:spChg chg="add mod">
          <ac:chgData name="N N" userId="4aee2620afbe8fe4" providerId="LiveId" clId="{6B907C6C-19FF-4827-B216-1B4903DA34D5}" dt="2025-01-15T18:39:45.385" v="5139" actId="1076"/>
          <ac:spMkLst>
            <pc:docMk/>
            <pc:sldMk cId="1538096047" sldId="276"/>
            <ac:spMk id="13" creationId="{AD8C1865-54B4-B001-354F-A8DD045C4775}"/>
          </ac:spMkLst>
        </pc:spChg>
        <pc:spChg chg="add mod">
          <ac:chgData name="N N" userId="4aee2620afbe8fe4" providerId="LiveId" clId="{6B907C6C-19FF-4827-B216-1B4903DA34D5}" dt="2025-01-15T18:39:45.385" v="5139" actId="1076"/>
          <ac:spMkLst>
            <pc:docMk/>
            <pc:sldMk cId="1538096047" sldId="276"/>
            <ac:spMk id="14" creationId="{BDECB3DB-A3FC-8F38-3126-EB72D45A14C4}"/>
          </ac:spMkLst>
        </pc:spChg>
        <pc:spChg chg="add mod">
          <ac:chgData name="N N" userId="4aee2620afbe8fe4" providerId="LiveId" clId="{6B907C6C-19FF-4827-B216-1B4903DA34D5}" dt="2025-01-15T18:39:45.385" v="5139" actId="1076"/>
          <ac:spMkLst>
            <pc:docMk/>
            <pc:sldMk cId="1538096047" sldId="276"/>
            <ac:spMk id="15" creationId="{2371A280-4930-F6C7-48F9-1C314D38054E}"/>
          </ac:spMkLst>
        </pc:spChg>
        <pc:spChg chg="add mod">
          <ac:chgData name="N N" userId="4aee2620afbe8fe4" providerId="LiveId" clId="{6B907C6C-19FF-4827-B216-1B4903DA34D5}" dt="2025-01-15T18:39:45.385" v="5139" actId="1076"/>
          <ac:spMkLst>
            <pc:docMk/>
            <pc:sldMk cId="1538096047" sldId="276"/>
            <ac:spMk id="16" creationId="{C38695C1-A9BF-7857-3178-204FC938B98D}"/>
          </ac:spMkLst>
        </pc:spChg>
        <pc:spChg chg="add mod">
          <ac:chgData name="N N" userId="4aee2620afbe8fe4" providerId="LiveId" clId="{6B907C6C-19FF-4827-B216-1B4903DA34D5}" dt="2025-01-15T18:39:45.385" v="5139" actId="1076"/>
          <ac:spMkLst>
            <pc:docMk/>
            <pc:sldMk cId="1538096047" sldId="276"/>
            <ac:spMk id="17" creationId="{F28272D1-77FD-EFB5-7521-4FD06107DFD5}"/>
          </ac:spMkLst>
        </pc:spChg>
        <pc:spChg chg="add mod">
          <ac:chgData name="N N" userId="4aee2620afbe8fe4" providerId="LiveId" clId="{6B907C6C-19FF-4827-B216-1B4903DA34D5}" dt="2025-01-15T18:39:37.341" v="5138" actId="1076"/>
          <ac:spMkLst>
            <pc:docMk/>
            <pc:sldMk cId="1538096047" sldId="276"/>
            <ac:spMk id="18" creationId="{3CC4EE21-CFD9-D09C-D2F2-44A5FB87567E}"/>
          </ac:spMkLst>
        </pc:spChg>
        <pc:spChg chg="add mod">
          <ac:chgData name="N N" userId="4aee2620afbe8fe4" providerId="LiveId" clId="{6B907C6C-19FF-4827-B216-1B4903DA34D5}" dt="2025-01-15T18:39:37.341" v="5138" actId="1076"/>
          <ac:spMkLst>
            <pc:docMk/>
            <pc:sldMk cId="1538096047" sldId="276"/>
            <ac:spMk id="19" creationId="{B77E7550-FD4B-FA90-8CAB-A56D40266A19}"/>
          </ac:spMkLst>
        </pc:spChg>
        <pc:spChg chg="add mod">
          <ac:chgData name="N N" userId="4aee2620afbe8fe4" providerId="LiveId" clId="{6B907C6C-19FF-4827-B216-1B4903DA34D5}" dt="2025-01-15T18:39:37.341" v="5138" actId="1076"/>
          <ac:spMkLst>
            <pc:docMk/>
            <pc:sldMk cId="1538096047" sldId="276"/>
            <ac:spMk id="20" creationId="{B1962740-7019-A2B9-4DCB-9A04BE998375}"/>
          </ac:spMkLst>
        </pc:spChg>
        <pc:spChg chg="add mod">
          <ac:chgData name="N N" userId="4aee2620afbe8fe4" providerId="LiveId" clId="{6B907C6C-19FF-4827-B216-1B4903DA34D5}" dt="2025-01-15T18:39:37.341" v="5138" actId="1076"/>
          <ac:spMkLst>
            <pc:docMk/>
            <pc:sldMk cId="1538096047" sldId="276"/>
            <ac:spMk id="21" creationId="{2484690E-288C-6FB2-F110-536C7DAF4C76}"/>
          </ac:spMkLst>
        </pc:spChg>
        <pc:spChg chg="add mod">
          <ac:chgData name="N N" userId="4aee2620afbe8fe4" providerId="LiveId" clId="{6B907C6C-19FF-4827-B216-1B4903DA34D5}" dt="2025-01-15T09:50:59.636" v="4671" actId="20577"/>
          <ac:spMkLst>
            <pc:docMk/>
            <pc:sldMk cId="1538096047" sldId="276"/>
            <ac:spMk id="22" creationId="{25FC1BFA-44C1-5120-FA59-5CD7DE39F59C}"/>
          </ac:spMkLst>
        </pc:spChg>
        <pc:spChg chg="add mod">
          <ac:chgData name="N N" userId="4aee2620afbe8fe4" providerId="LiveId" clId="{6B907C6C-19FF-4827-B216-1B4903DA34D5}" dt="2025-01-15T09:51:01.043" v="4672" actId="20577"/>
          <ac:spMkLst>
            <pc:docMk/>
            <pc:sldMk cId="1538096047" sldId="276"/>
            <ac:spMk id="23" creationId="{A5DEACD5-2CBF-378B-407E-E776E2141E43}"/>
          </ac:spMkLst>
        </pc:spChg>
        <pc:spChg chg="add mod">
          <ac:chgData name="N N" userId="4aee2620afbe8fe4" providerId="LiveId" clId="{6B907C6C-19FF-4827-B216-1B4903DA34D5}" dt="2025-01-15T18:39:37.341" v="5138" actId="1076"/>
          <ac:spMkLst>
            <pc:docMk/>
            <pc:sldMk cId="1538096047" sldId="276"/>
            <ac:spMk id="26" creationId="{B776900B-8E98-208F-59EF-43B64141BD7C}"/>
          </ac:spMkLst>
        </pc:spChg>
      </pc:sldChg>
      <pc:sldChg chg="addSp delSp modSp new mod">
        <pc:chgData name="N N" userId="4aee2620afbe8fe4" providerId="LiveId" clId="{6B907C6C-19FF-4827-B216-1B4903DA34D5}" dt="2025-01-15T18:40:47.933" v="5202" actId="1076"/>
        <pc:sldMkLst>
          <pc:docMk/>
          <pc:sldMk cId="2960989664" sldId="277"/>
        </pc:sldMkLst>
        <pc:spChg chg="add mod">
          <ac:chgData name="N N" userId="4aee2620afbe8fe4" providerId="LiveId" clId="{6B907C6C-19FF-4827-B216-1B4903DA34D5}" dt="2025-01-15T18:40:47.933" v="5202" actId="1076"/>
          <ac:spMkLst>
            <pc:docMk/>
            <pc:sldMk cId="2960989664" sldId="277"/>
            <ac:spMk id="4" creationId="{69BD6352-95B2-4868-5A85-38E113010213}"/>
          </ac:spMkLst>
        </pc:spChg>
      </pc:sldChg>
      <pc:sldChg chg="addSp delSp modSp add mod">
        <pc:chgData name="N N" userId="4aee2620afbe8fe4" providerId="LiveId" clId="{6B907C6C-19FF-4827-B216-1B4903DA34D5}" dt="2025-01-15T18:10:41.304" v="4956" actId="2711"/>
        <pc:sldMkLst>
          <pc:docMk/>
          <pc:sldMk cId="3461512051" sldId="278"/>
        </pc:sldMkLst>
        <pc:spChg chg="mod">
          <ac:chgData name="N N" userId="4aee2620afbe8fe4" providerId="LiveId" clId="{6B907C6C-19FF-4827-B216-1B4903DA34D5}" dt="2025-01-15T18:10:41.304" v="4956" actId="2711"/>
          <ac:spMkLst>
            <pc:docMk/>
            <pc:sldMk cId="3461512051" sldId="278"/>
            <ac:spMk id="3" creationId="{248C1F4F-4558-488F-35C8-740B157132F6}"/>
          </ac:spMkLst>
        </pc:spChg>
        <pc:spChg chg="add mod">
          <ac:chgData name="N N" userId="4aee2620afbe8fe4" providerId="LiveId" clId="{6B907C6C-19FF-4827-B216-1B4903DA34D5}" dt="2025-01-15T09:48:15.633" v="4154" actId="1076"/>
          <ac:spMkLst>
            <pc:docMk/>
            <pc:sldMk cId="3461512051" sldId="278"/>
            <ac:spMk id="15" creationId="{08CFD679-F74C-9CB7-EF6C-7D21F9EF4B9E}"/>
          </ac:spMkLst>
        </pc:spChg>
        <pc:spChg chg="add mod">
          <ac:chgData name="N N" userId="4aee2620afbe8fe4" providerId="LiveId" clId="{6B907C6C-19FF-4827-B216-1B4903DA34D5}" dt="2025-01-15T09:50:28.357" v="4669" actId="1076"/>
          <ac:spMkLst>
            <pc:docMk/>
            <pc:sldMk cId="3461512051" sldId="278"/>
            <ac:spMk id="16" creationId="{5151A91A-113D-63DA-1299-DEEB1A201927}"/>
          </ac:spMkLst>
        </pc:spChg>
        <pc:spChg chg="add mod">
          <ac:chgData name="N N" userId="4aee2620afbe8fe4" providerId="LiveId" clId="{6B907C6C-19FF-4827-B216-1B4903DA34D5}" dt="2025-01-15T09:50:28.357" v="4669" actId="1076"/>
          <ac:spMkLst>
            <pc:docMk/>
            <pc:sldMk cId="3461512051" sldId="278"/>
            <ac:spMk id="17" creationId="{E704874B-D763-B3EB-D045-B170DE1E05FC}"/>
          </ac:spMkLst>
        </pc:spChg>
        <pc:spChg chg="add mod">
          <ac:chgData name="N N" userId="4aee2620afbe8fe4" providerId="LiveId" clId="{6B907C6C-19FF-4827-B216-1B4903DA34D5}" dt="2025-01-15T09:43:02.105" v="3968"/>
          <ac:spMkLst>
            <pc:docMk/>
            <pc:sldMk cId="3461512051" sldId="278"/>
            <ac:spMk id="18" creationId="{2AE83937-A87C-B1A7-ECCC-37AD6A782933}"/>
          </ac:spMkLst>
        </pc:spChg>
        <pc:spChg chg="add mod">
          <ac:chgData name="N N" userId="4aee2620afbe8fe4" providerId="LiveId" clId="{6B907C6C-19FF-4827-B216-1B4903DA34D5}" dt="2025-01-15T09:50:28.357" v="4669" actId="1076"/>
          <ac:spMkLst>
            <pc:docMk/>
            <pc:sldMk cId="3461512051" sldId="278"/>
            <ac:spMk id="19" creationId="{96513BBB-CA95-0B3B-60FB-AA814892F0B3}"/>
          </ac:spMkLst>
        </pc:spChg>
        <pc:spChg chg="add mod">
          <ac:chgData name="N N" userId="4aee2620afbe8fe4" providerId="LiveId" clId="{6B907C6C-19FF-4827-B216-1B4903DA34D5}" dt="2025-01-15T09:50:28.357" v="4669" actId="1076"/>
          <ac:spMkLst>
            <pc:docMk/>
            <pc:sldMk cId="3461512051" sldId="278"/>
            <ac:spMk id="20" creationId="{7F71206E-2F0E-ED16-484F-72971A799D02}"/>
          </ac:spMkLst>
        </pc:spChg>
        <pc:spChg chg="add mod">
          <ac:chgData name="N N" userId="4aee2620afbe8fe4" providerId="LiveId" clId="{6B907C6C-19FF-4827-B216-1B4903DA34D5}" dt="2025-01-15T09:43:09.893" v="3970" actId="1076"/>
          <ac:spMkLst>
            <pc:docMk/>
            <pc:sldMk cId="3461512051" sldId="278"/>
            <ac:spMk id="21" creationId="{EFC08A96-471E-41EE-F08A-911382C7F31C}"/>
          </ac:spMkLst>
        </pc:spChg>
        <pc:spChg chg="add mod">
          <ac:chgData name="N N" userId="4aee2620afbe8fe4" providerId="LiveId" clId="{6B907C6C-19FF-4827-B216-1B4903DA34D5}" dt="2025-01-15T09:50:28.357" v="4669" actId="1076"/>
          <ac:spMkLst>
            <pc:docMk/>
            <pc:sldMk cId="3461512051" sldId="278"/>
            <ac:spMk id="26" creationId="{3ABBF93A-0C4D-513D-3F83-47B0408A3094}"/>
          </ac:spMkLst>
        </pc:spChg>
        <pc:spChg chg="add mod">
          <ac:chgData name="N N" userId="4aee2620afbe8fe4" providerId="LiveId" clId="{6B907C6C-19FF-4827-B216-1B4903DA34D5}" dt="2025-01-15T09:50:28.357" v="4669" actId="1076"/>
          <ac:spMkLst>
            <pc:docMk/>
            <pc:sldMk cId="3461512051" sldId="278"/>
            <ac:spMk id="27" creationId="{8B726625-644D-02F1-B430-CEC8F71269C3}"/>
          </ac:spMkLst>
        </pc:spChg>
        <pc:spChg chg="add mod">
          <ac:chgData name="N N" userId="4aee2620afbe8fe4" providerId="LiveId" clId="{6B907C6C-19FF-4827-B216-1B4903DA34D5}" dt="2025-01-15T09:50:28.357" v="4669" actId="1076"/>
          <ac:spMkLst>
            <pc:docMk/>
            <pc:sldMk cId="3461512051" sldId="278"/>
            <ac:spMk id="28" creationId="{9477851F-43CE-AC16-BAB0-299A19455466}"/>
          </ac:spMkLst>
        </pc:spChg>
        <pc:spChg chg="add mod">
          <ac:chgData name="N N" userId="4aee2620afbe8fe4" providerId="LiveId" clId="{6B907C6C-19FF-4827-B216-1B4903DA34D5}" dt="2025-01-15T09:50:28.357" v="4669" actId="1076"/>
          <ac:spMkLst>
            <pc:docMk/>
            <pc:sldMk cId="3461512051" sldId="278"/>
            <ac:spMk id="31" creationId="{778CEE83-2979-D1BD-3855-04010333F4A4}"/>
          </ac:spMkLst>
        </pc:spChg>
        <pc:spChg chg="add mod">
          <ac:chgData name="N N" userId="4aee2620afbe8fe4" providerId="LiveId" clId="{6B907C6C-19FF-4827-B216-1B4903DA34D5}" dt="2025-01-15T09:50:28.357" v="4669" actId="1076"/>
          <ac:spMkLst>
            <pc:docMk/>
            <pc:sldMk cId="3461512051" sldId="278"/>
            <ac:spMk id="32" creationId="{90958595-7352-54AB-01E9-040C3C53B1A3}"/>
          </ac:spMkLst>
        </pc:spChg>
        <pc:spChg chg="add mod">
          <ac:chgData name="N N" userId="4aee2620afbe8fe4" providerId="LiveId" clId="{6B907C6C-19FF-4827-B216-1B4903DA34D5}" dt="2025-01-15T09:50:28.357" v="4669" actId="1076"/>
          <ac:spMkLst>
            <pc:docMk/>
            <pc:sldMk cId="3461512051" sldId="278"/>
            <ac:spMk id="33" creationId="{89FAB865-133A-BC84-8D7E-118B5004B4EB}"/>
          </ac:spMkLst>
        </pc:spChg>
      </pc:sldChg>
      <pc:sldChg chg="addSp delSp modSp new mod">
        <pc:chgData name="N N" userId="4aee2620afbe8fe4" providerId="LiveId" clId="{6B907C6C-19FF-4827-B216-1B4903DA34D5}" dt="2025-01-15T10:08:13.601" v="4715" actId="1035"/>
        <pc:sldMkLst>
          <pc:docMk/>
          <pc:sldMk cId="1068181862" sldId="279"/>
        </pc:sldMkLst>
        <pc:spChg chg="add mod">
          <ac:chgData name="N N" userId="4aee2620afbe8fe4" providerId="LiveId" clId="{6B907C6C-19FF-4827-B216-1B4903DA34D5}" dt="2025-01-15T10:07:22.866" v="4707" actId="1076"/>
          <ac:spMkLst>
            <pc:docMk/>
            <pc:sldMk cId="1068181862" sldId="279"/>
            <ac:spMk id="4" creationId="{9D19FADE-B302-21C1-C500-5632D63FE3FF}"/>
          </ac:spMkLst>
        </pc:spChg>
        <pc:picChg chg="add mod">
          <ac:chgData name="N N" userId="4aee2620afbe8fe4" providerId="LiveId" clId="{6B907C6C-19FF-4827-B216-1B4903DA34D5}" dt="2025-01-15T10:08:13.601" v="4715" actId="1035"/>
          <ac:picMkLst>
            <pc:docMk/>
            <pc:sldMk cId="1068181862" sldId="279"/>
            <ac:picMk id="6" creationId="{84DC1580-6B53-521B-A9D3-12C126ACF012}"/>
          </ac:picMkLst>
        </pc:picChg>
      </pc:sldChg>
      <pc:sldChg chg="addSp delSp modSp new mod">
        <pc:chgData name="N N" userId="4aee2620afbe8fe4" providerId="LiveId" clId="{6B907C6C-19FF-4827-B216-1B4903DA34D5}" dt="2025-01-15T10:09:04.874" v="4743" actId="1076"/>
        <pc:sldMkLst>
          <pc:docMk/>
          <pc:sldMk cId="3033620928" sldId="280"/>
        </pc:sldMkLst>
        <pc:spChg chg="mod">
          <ac:chgData name="N N" userId="4aee2620afbe8fe4" providerId="LiveId" clId="{6B907C6C-19FF-4827-B216-1B4903DA34D5}" dt="2025-01-15T10:09:04.874" v="4743" actId="1076"/>
          <ac:spMkLst>
            <pc:docMk/>
            <pc:sldMk cId="3033620928" sldId="280"/>
            <ac:spMk id="2" creationId="{F639EBCB-537A-86F8-181B-65D26ACF9852}"/>
          </ac:spMkLst>
        </pc:spChg>
        <pc:picChg chg="add mod">
          <ac:chgData name="N N" userId="4aee2620afbe8fe4" providerId="LiveId" clId="{6B907C6C-19FF-4827-B216-1B4903DA34D5}" dt="2025-01-15T10:09:01.004" v="4742" actId="1076"/>
          <ac:picMkLst>
            <pc:docMk/>
            <pc:sldMk cId="3033620928" sldId="280"/>
            <ac:picMk id="5" creationId="{155BC7F2-71C1-ADEB-0697-FA5575A0AD47}"/>
          </ac:picMkLst>
        </pc:picChg>
      </pc:sldChg>
      <pc:sldChg chg="new del">
        <pc:chgData name="N N" userId="4aee2620afbe8fe4" providerId="LiveId" clId="{6B907C6C-19FF-4827-B216-1B4903DA34D5}" dt="2025-01-15T10:29:14.574" v="4950" actId="47"/>
        <pc:sldMkLst>
          <pc:docMk/>
          <pc:sldMk cId="1280030957" sldId="281"/>
        </pc:sldMkLst>
      </pc:sldChg>
      <pc:sldChg chg="addSp delSp modSp new mod ord">
        <pc:chgData name="N N" userId="4aee2620afbe8fe4" providerId="LiveId" clId="{6B907C6C-19FF-4827-B216-1B4903DA34D5}" dt="2025-01-15T10:19:19.762" v="4868" actId="14100"/>
        <pc:sldMkLst>
          <pc:docMk/>
          <pc:sldMk cId="498268416" sldId="282"/>
        </pc:sldMkLst>
        <pc:spChg chg="add del mod">
          <ac:chgData name="N N" userId="4aee2620afbe8fe4" providerId="LiveId" clId="{6B907C6C-19FF-4827-B216-1B4903DA34D5}" dt="2025-01-15T10:19:19.762" v="4868" actId="14100"/>
          <ac:spMkLst>
            <pc:docMk/>
            <pc:sldMk cId="498268416" sldId="282"/>
            <ac:spMk id="3" creationId="{798C4966-F1A2-73E6-2BF5-407D843D8B5B}"/>
          </ac:spMkLst>
        </pc:spChg>
        <pc:spChg chg="add mod">
          <ac:chgData name="N N" userId="4aee2620afbe8fe4" providerId="LiveId" clId="{6B907C6C-19FF-4827-B216-1B4903DA34D5}" dt="2025-01-15T10:16:25.450" v="4829" actId="1076"/>
          <ac:spMkLst>
            <pc:docMk/>
            <pc:sldMk cId="498268416" sldId="282"/>
            <ac:spMk id="4" creationId="{360C5178-D907-C4F8-D17F-71A5873556A2}"/>
          </ac:spMkLst>
        </pc:spChg>
      </pc:sldChg>
      <pc:sldChg chg="modSp new mod">
        <pc:chgData name="N N" userId="4aee2620afbe8fe4" providerId="LiveId" clId="{6B907C6C-19FF-4827-B216-1B4903DA34D5}" dt="2025-01-15T10:23:00.505" v="4910" actId="108"/>
        <pc:sldMkLst>
          <pc:docMk/>
          <pc:sldMk cId="2853654103" sldId="283"/>
        </pc:sldMkLst>
        <pc:spChg chg="mod">
          <ac:chgData name="N N" userId="4aee2620afbe8fe4" providerId="LiveId" clId="{6B907C6C-19FF-4827-B216-1B4903DA34D5}" dt="2025-01-15T10:19:39.138" v="4874" actId="1076"/>
          <ac:spMkLst>
            <pc:docMk/>
            <pc:sldMk cId="2853654103" sldId="283"/>
            <ac:spMk id="2" creationId="{DD2783D2-CD3B-45C9-AF19-447B74FA11E9}"/>
          </ac:spMkLst>
        </pc:spChg>
        <pc:spChg chg="mod">
          <ac:chgData name="N N" userId="4aee2620afbe8fe4" providerId="LiveId" clId="{6B907C6C-19FF-4827-B216-1B4903DA34D5}" dt="2025-01-15T10:23:00.505" v="4910" actId="108"/>
          <ac:spMkLst>
            <pc:docMk/>
            <pc:sldMk cId="2853654103" sldId="283"/>
            <ac:spMk id="3" creationId="{129FB1F9-63CD-B76C-0738-54E32C2C0ED9}"/>
          </ac:spMkLst>
        </pc:spChg>
      </pc:sldChg>
      <pc:sldChg chg="addSp delSp modSp new mod">
        <pc:chgData name="N N" userId="4aee2620afbe8fe4" providerId="LiveId" clId="{6B907C6C-19FF-4827-B216-1B4903DA34D5}" dt="2025-01-15T10:24:48.211" v="4941" actId="1076"/>
        <pc:sldMkLst>
          <pc:docMk/>
          <pc:sldMk cId="3924906454" sldId="284"/>
        </pc:sldMkLst>
        <pc:spChg chg="add mod">
          <ac:chgData name="N N" userId="4aee2620afbe8fe4" providerId="LiveId" clId="{6B907C6C-19FF-4827-B216-1B4903DA34D5}" dt="2025-01-15T10:23:22.660" v="4914"/>
          <ac:spMkLst>
            <pc:docMk/>
            <pc:sldMk cId="3924906454" sldId="284"/>
            <ac:spMk id="4" creationId="{BFD6C044-E5BD-7CDB-0DE6-5775FD8D6189}"/>
          </ac:spMkLst>
        </pc:spChg>
        <pc:spChg chg="add mod">
          <ac:chgData name="N N" userId="4aee2620afbe8fe4" providerId="LiveId" clId="{6B907C6C-19FF-4827-B216-1B4903DA34D5}" dt="2025-01-15T10:24:48.211" v="4941" actId="1076"/>
          <ac:spMkLst>
            <pc:docMk/>
            <pc:sldMk cId="3924906454" sldId="284"/>
            <ac:spMk id="6" creationId="{5C7B3190-EB34-5ED5-8652-A065147A5618}"/>
          </ac:spMkLst>
        </pc:spChg>
      </pc:sldChg>
      <pc:sldChg chg="addSp delSp modSp new mod ord">
        <pc:chgData name="N N" userId="4aee2620afbe8fe4" providerId="LiveId" clId="{6B907C6C-19FF-4827-B216-1B4903DA34D5}" dt="2025-01-20T12:04:10.630" v="9518" actId="208"/>
        <pc:sldMkLst>
          <pc:docMk/>
          <pc:sldMk cId="3306998895" sldId="285"/>
        </pc:sldMkLst>
        <pc:spChg chg="add mod">
          <ac:chgData name="N N" userId="4aee2620afbe8fe4" providerId="LiveId" clId="{6B907C6C-19FF-4827-B216-1B4903DA34D5}" dt="2025-01-20T12:04:10.630" v="9518" actId="208"/>
          <ac:spMkLst>
            <pc:docMk/>
            <pc:sldMk cId="3306998895" sldId="285"/>
            <ac:spMk id="4" creationId="{39E72964-CF8E-4687-252D-1B1EFFEBA7E5}"/>
          </ac:spMkLst>
        </pc:spChg>
        <pc:spChg chg="add mod">
          <ac:chgData name="N N" userId="4aee2620afbe8fe4" providerId="LiveId" clId="{6B907C6C-19FF-4827-B216-1B4903DA34D5}" dt="2025-01-20T12:04:06.616" v="9517" actId="208"/>
          <ac:spMkLst>
            <pc:docMk/>
            <pc:sldMk cId="3306998895" sldId="285"/>
            <ac:spMk id="5" creationId="{59D62AAD-6A17-41E6-CE0F-F87E57E85C4C}"/>
          </ac:spMkLst>
        </pc:spChg>
        <pc:grpChg chg="add mod">
          <ac:chgData name="N N" userId="4aee2620afbe8fe4" providerId="LiveId" clId="{6B907C6C-19FF-4827-B216-1B4903DA34D5}" dt="2025-01-20T12:04:00.410" v="9516" actId="164"/>
          <ac:grpSpMkLst>
            <pc:docMk/>
            <pc:sldMk cId="3306998895" sldId="285"/>
            <ac:grpSpMk id="6" creationId="{B3A35766-17C5-632E-EAC4-5BB44D60AB85}"/>
          </ac:grpSpMkLst>
        </pc:grpChg>
        <pc:picChg chg="add mod">
          <ac:chgData name="N N" userId="4aee2620afbe8fe4" providerId="LiveId" clId="{6B907C6C-19FF-4827-B216-1B4903DA34D5}" dt="2025-01-20T12:04:00.410" v="9516" actId="164"/>
          <ac:picMkLst>
            <pc:docMk/>
            <pc:sldMk cId="3306998895" sldId="285"/>
            <ac:picMk id="3" creationId="{44503610-EB8A-C719-BBE2-08468E34FF62}"/>
          </ac:picMkLst>
        </pc:picChg>
      </pc:sldChg>
      <pc:sldChg chg="new del">
        <pc:chgData name="N N" userId="4aee2620afbe8fe4" providerId="LiveId" clId="{6B907C6C-19FF-4827-B216-1B4903DA34D5}" dt="2025-01-15T18:48:47.923" v="6139" actId="47"/>
        <pc:sldMkLst>
          <pc:docMk/>
          <pc:sldMk cId="2255359579" sldId="286"/>
        </pc:sldMkLst>
      </pc:sldChg>
      <pc:sldChg chg="delSp modSp new mod ord">
        <pc:chgData name="N N" userId="4aee2620afbe8fe4" providerId="LiveId" clId="{6B907C6C-19FF-4827-B216-1B4903DA34D5}" dt="2025-01-15T18:40:28.148" v="5175" actId="1076"/>
        <pc:sldMkLst>
          <pc:docMk/>
          <pc:sldMk cId="340708024" sldId="287"/>
        </pc:sldMkLst>
        <pc:spChg chg="mod">
          <ac:chgData name="N N" userId="4aee2620afbe8fe4" providerId="LiveId" clId="{6B907C6C-19FF-4827-B216-1B4903DA34D5}" dt="2025-01-15T18:40:28.148" v="5175" actId="1076"/>
          <ac:spMkLst>
            <pc:docMk/>
            <pc:sldMk cId="340708024" sldId="287"/>
            <ac:spMk id="2" creationId="{CCBA0885-3591-4820-9085-74A4DF3DCA0E}"/>
          </ac:spMkLst>
        </pc:spChg>
      </pc:sldChg>
      <pc:sldChg chg="new del">
        <pc:chgData name="N N" userId="4aee2620afbe8fe4" providerId="LiveId" clId="{6B907C6C-19FF-4827-B216-1B4903DA34D5}" dt="2025-01-15T18:40:51.485" v="5204" actId="47"/>
        <pc:sldMkLst>
          <pc:docMk/>
          <pc:sldMk cId="566033435" sldId="288"/>
        </pc:sldMkLst>
      </pc:sldChg>
      <pc:sldChg chg="delSp modSp add mod">
        <pc:chgData name="N N" userId="4aee2620afbe8fe4" providerId="LiveId" clId="{6B907C6C-19FF-4827-B216-1B4903DA34D5}" dt="2025-01-20T12:09:08.089" v="9760" actId="1076"/>
        <pc:sldMkLst>
          <pc:docMk/>
          <pc:sldMk cId="1534793659" sldId="288"/>
        </pc:sldMkLst>
        <pc:spChg chg="mod">
          <ac:chgData name="N N" userId="4aee2620afbe8fe4" providerId="LiveId" clId="{6B907C6C-19FF-4827-B216-1B4903DA34D5}" dt="2025-01-20T12:09:08.089" v="9760" actId="1076"/>
          <ac:spMkLst>
            <pc:docMk/>
            <pc:sldMk cId="1534793659" sldId="288"/>
            <ac:spMk id="2" creationId="{C14B40A3-D3CD-1FF7-E6D5-ED9E984BEDFF}"/>
          </ac:spMkLst>
        </pc:spChg>
        <pc:spChg chg="mod">
          <ac:chgData name="N N" userId="4aee2620afbe8fe4" providerId="LiveId" clId="{6B907C6C-19FF-4827-B216-1B4903DA34D5}" dt="2025-01-15T18:41:04.854" v="5229" actId="14100"/>
          <ac:spMkLst>
            <pc:docMk/>
            <pc:sldMk cId="1534793659" sldId="288"/>
            <ac:spMk id="3" creationId="{D9D06305-AFEF-D522-62B2-6700046B8CA1}"/>
          </ac:spMkLst>
        </pc:spChg>
        <pc:spChg chg="mod">
          <ac:chgData name="N N" userId="4aee2620afbe8fe4" providerId="LiveId" clId="{6B907C6C-19FF-4827-B216-1B4903DA34D5}" dt="2025-01-20T12:09:08.089" v="9760" actId="1076"/>
          <ac:spMkLst>
            <pc:docMk/>
            <pc:sldMk cId="1534793659" sldId="288"/>
            <ac:spMk id="5" creationId="{5F2E82B6-AEF7-85F1-5985-4E516E72DD18}"/>
          </ac:spMkLst>
        </pc:spChg>
        <pc:spChg chg="mod">
          <ac:chgData name="N N" userId="4aee2620afbe8fe4" providerId="LiveId" clId="{6B907C6C-19FF-4827-B216-1B4903DA34D5}" dt="2025-01-20T12:09:08.089" v="9760" actId="1076"/>
          <ac:spMkLst>
            <pc:docMk/>
            <pc:sldMk cId="1534793659" sldId="288"/>
            <ac:spMk id="6" creationId="{4005942C-3E9C-B50F-29A5-7386E4EBBE49}"/>
          </ac:spMkLst>
        </pc:spChg>
        <pc:spChg chg="mod">
          <ac:chgData name="N N" userId="4aee2620afbe8fe4" providerId="LiveId" clId="{6B907C6C-19FF-4827-B216-1B4903DA34D5}" dt="2025-01-20T12:09:08.089" v="9760" actId="1076"/>
          <ac:spMkLst>
            <pc:docMk/>
            <pc:sldMk cId="1534793659" sldId="288"/>
            <ac:spMk id="7" creationId="{1F7A8EF8-A306-B89B-CB1B-D274D5EF9859}"/>
          </ac:spMkLst>
        </pc:spChg>
        <pc:spChg chg="mod">
          <ac:chgData name="N N" userId="4aee2620afbe8fe4" providerId="LiveId" clId="{6B907C6C-19FF-4827-B216-1B4903DA34D5}" dt="2025-01-15T18:43:09.181" v="5567" actId="20577"/>
          <ac:spMkLst>
            <pc:docMk/>
            <pc:sldMk cId="1534793659" sldId="288"/>
            <ac:spMk id="8" creationId="{DCB0DB09-3176-AB8B-BB12-7ED882CEA735}"/>
          </ac:spMkLst>
        </pc:spChg>
        <pc:spChg chg="mod">
          <ac:chgData name="N N" userId="4aee2620afbe8fe4" providerId="LiveId" clId="{6B907C6C-19FF-4827-B216-1B4903DA34D5}" dt="2025-01-15T18:42:27.069" v="5471" actId="20577"/>
          <ac:spMkLst>
            <pc:docMk/>
            <pc:sldMk cId="1534793659" sldId="288"/>
            <ac:spMk id="11" creationId="{1BCD66BE-9917-2242-6459-D0F78B20A43C}"/>
          </ac:spMkLst>
        </pc:spChg>
        <pc:spChg chg="mod">
          <ac:chgData name="N N" userId="4aee2620afbe8fe4" providerId="LiveId" clId="{6B907C6C-19FF-4827-B216-1B4903DA34D5}" dt="2025-01-20T11:32:33.219" v="8228" actId="20577"/>
          <ac:spMkLst>
            <pc:docMk/>
            <pc:sldMk cId="1534793659" sldId="288"/>
            <ac:spMk id="12" creationId="{A281E320-A68E-53ED-7F0E-B275A02AB05F}"/>
          </ac:spMkLst>
        </pc:spChg>
        <pc:spChg chg="mod">
          <ac:chgData name="N N" userId="4aee2620afbe8fe4" providerId="LiveId" clId="{6B907C6C-19FF-4827-B216-1B4903DA34D5}" dt="2025-01-20T12:09:08.089" v="9760" actId="1076"/>
          <ac:spMkLst>
            <pc:docMk/>
            <pc:sldMk cId="1534793659" sldId="288"/>
            <ac:spMk id="14" creationId="{9DF3DEDF-CCF1-1ABC-851F-BAF5B85B8ECC}"/>
          </ac:spMkLst>
        </pc:spChg>
        <pc:spChg chg="mod">
          <ac:chgData name="N N" userId="4aee2620afbe8fe4" providerId="LiveId" clId="{6B907C6C-19FF-4827-B216-1B4903DA34D5}" dt="2025-01-20T12:09:08.089" v="9760" actId="1076"/>
          <ac:spMkLst>
            <pc:docMk/>
            <pc:sldMk cId="1534793659" sldId="288"/>
            <ac:spMk id="15" creationId="{F1724C73-9EE6-F46C-33B3-5ED191D16B9A}"/>
          </ac:spMkLst>
        </pc:spChg>
        <pc:spChg chg="mod">
          <ac:chgData name="N N" userId="4aee2620afbe8fe4" providerId="LiveId" clId="{6B907C6C-19FF-4827-B216-1B4903DA34D5}" dt="2025-01-20T12:09:08.089" v="9760" actId="1076"/>
          <ac:spMkLst>
            <pc:docMk/>
            <pc:sldMk cId="1534793659" sldId="288"/>
            <ac:spMk id="16" creationId="{C2ED44CD-5DD3-D2BA-B242-6AD5666DC423}"/>
          </ac:spMkLst>
        </pc:spChg>
        <pc:spChg chg="mod">
          <ac:chgData name="N N" userId="4aee2620afbe8fe4" providerId="LiveId" clId="{6B907C6C-19FF-4827-B216-1B4903DA34D5}" dt="2025-01-20T11:32:35.230" v="8229" actId="20577"/>
          <ac:spMkLst>
            <pc:docMk/>
            <pc:sldMk cId="1534793659" sldId="288"/>
            <ac:spMk id="27" creationId="{FB4B826C-4AE3-2544-0D77-0DC5D9BE7D4D}"/>
          </ac:spMkLst>
        </pc:spChg>
        <pc:spChg chg="del">
          <ac:chgData name="N N" userId="4aee2620afbe8fe4" providerId="LiveId" clId="{6B907C6C-19FF-4827-B216-1B4903DA34D5}" dt="2025-01-20T12:08:59.607" v="9759" actId="478"/>
          <ac:spMkLst>
            <pc:docMk/>
            <pc:sldMk cId="1534793659" sldId="288"/>
            <ac:spMk id="28" creationId="{E3048173-3CF3-E78A-5F10-303EEB8E3D53}"/>
          </ac:spMkLst>
        </pc:spChg>
        <pc:spChg chg="del">
          <ac:chgData name="N N" userId="4aee2620afbe8fe4" providerId="LiveId" clId="{6B907C6C-19FF-4827-B216-1B4903DA34D5}" dt="2025-01-20T12:08:57.708" v="9757" actId="478"/>
          <ac:spMkLst>
            <pc:docMk/>
            <pc:sldMk cId="1534793659" sldId="288"/>
            <ac:spMk id="29" creationId="{514E28A8-A76D-180D-A9F4-AF205BEDD93E}"/>
          </ac:spMkLst>
        </pc:spChg>
        <pc:spChg chg="del">
          <ac:chgData name="N N" userId="4aee2620afbe8fe4" providerId="LiveId" clId="{6B907C6C-19FF-4827-B216-1B4903DA34D5}" dt="2025-01-20T12:08:58.368" v="9758" actId="478"/>
          <ac:spMkLst>
            <pc:docMk/>
            <pc:sldMk cId="1534793659" sldId="288"/>
            <ac:spMk id="30" creationId="{56E1C0D3-FD34-A3E2-2B13-DAB232C84518}"/>
          </ac:spMkLst>
        </pc:spChg>
        <pc:spChg chg="mod">
          <ac:chgData name="N N" userId="4aee2620afbe8fe4" providerId="LiveId" clId="{6B907C6C-19FF-4827-B216-1B4903DA34D5}" dt="2025-01-15T18:44:33.004" v="5650" actId="20577"/>
          <ac:spMkLst>
            <pc:docMk/>
            <pc:sldMk cId="1534793659" sldId="288"/>
            <ac:spMk id="31" creationId="{A0A25C8F-0070-A10B-1DC9-BA470B89FA98}"/>
          </ac:spMkLst>
        </pc:spChg>
        <pc:spChg chg="mod">
          <ac:chgData name="N N" userId="4aee2620afbe8fe4" providerId="LiveId" clId="{6B907C6C-19FF-4827-B216-1B4903DA34D5}" dt="2025-01-20T12:09:08.089" v="9760" actId="1076"/>
          <ac:spMkLst>
            <pc:docMk/>
            <pc:sldMk cId="1534793659" sldId="288"/>
            <ac:spMk id="32" creationId="{99AC7843-F4BB-1CF5-36A0-7064009755B2}"/>
          </ac:spMkLst>
        </pc:spChg>
        <pc:spChg chg="mod">
          <ac:chgData name="N N" userId="4aee2620afbe8fe4" providerId="LiveId" clId="{6B907C6C-19FF-4827-B216-1B4903DA34D5}" dt="2025-01-20T12:09:08.089" v="9760" actId="1076"/>
          <ac:spMkLst>
            <pc:docMk/>
            <pc:sldMk cId="1534793659" sldId="288"/>
            <ac:spMk id="33" creationId="{5741597A-5ED8-CD16-1B78-9E2E5F647B90}"/>
          </ac:spMkLst>
        </pc:spChg>
        <pc:spChg chg="mod">
          <ac:chgData name="N N" userId="4aee2620afbe8fe4" providerId="LiveId" clId="{6B907C6C-19FF-4827-B216-1B4903DA34D5}" dt="2025-01-20T12:09:08.089" v="9760" actId="1076"/>
          <ac:spMkLst>
            <pc:docMk/>
            <pc:sldMk cId="1534793659" sldId="288"/>
            <ac:spMk id="35" creationId="{B383474D-AF0D-ABED-63C6-22DCEB5FB714}"/>
          </ac:spMkLst>
        </pc:spChg>
      </pc:sldChg>
      <pc:sldChg chg="addSp delSp modSp add mod">
        <pc:chgData name="N N" userId="4aee2620afbe8fe4" providerId="LiveId" clId="{6B907C6C-19FF-4827-B216-1B4903DA34D5}" dt="2025-01-20T12:09:16.030" v="9761" actId="1076"/>
        <pc:sldMkLst>
          <pc:docMk/>
          <pc:sldMk cId="1986985476" sldId="289"/>
        </pc:sldMkLst>
        <pc:spChg chg="mod">
          <ac:chgData name="N N" userId="4aee2620afbe8fe4" providerId="LiveId" clId="{6B907C6C-19FF-4827-B216-1B4903DA34D5}" dt="2025-01-20T12:09:16.030" v="9761" actId="1076"/>
          <ac:spMkLst>
            <pc:docMk/>
            <pc:sldMk cId="1986985476" sldId="289"/>
            <ac:spMk id="6" creationId="{36C60DAD-D2D8-3453-32B5-26F18F87C3BD}"/>
          </ac:spMkLst>
        </pc:spChg>
        <pc:spChg chg="mod">
          <ac:chgData name="N N" userId="4aee2620afbe8fe4" providerId="LiveId" clId="{6B907C6C-19FF-4827-B216-1B4903DA34D5}" dt="2025-01-20T12:09:16.030" v="9761" actId="1076"/>
          <ac:spMkLst>
            <pc:docMk/>
            <pc:sldMk cId="1986985476" sldId="289"/>
            <ac:spMk id="9" creationId="{D2E3F9A3-515A-993E-6168-DAA129EC23E6}"/>
          </ac:spMkLst>
        </pc:spChg>
        <pc:spChg chg="mod">
          <ac:chgData name="N N" userId="4aee2620afbe8fe4" providerId="LiveId" clId="{6B907C6C-19FF-4827-B216-1B4903DA34D5}" dt="2025-01-20T12:09:16.030" v="9761" actId="1076"/>
          <ac:spMkLst>
            <pc:docMk/>
            <pc:sldMk cId="1986985476" sldId="289"/>
            <ac:spMk id="11" creationId="{F2DD1F6D-4963-45FD-34C2-F8C3BEC73D80}"/>
          </ac:spMkLst>
        </pc:spChg>
        <pc:spChg chg="mod">
          <ac:chgData name="N N" userId="4aee2620afbe8fe4" providerId="LiveId" clId="{6B907C6C-19FF-4827-B216-1B4903DA34D5}" dt="2025-01-20T12:09:16.030" v="9761" actId="1076"/>
          <ac:spMkLst>
            <pc:docMk/>
            <pc:sldMk cId="1986985476" sldId="289"/>
            <ac:spMk id="13" creationId="{9618AE6A-B908-24F0-6C0B-6F78BDF30D22}"/>
          </ac:spMkLst>
        </pc:spChg>
        <pc:spChg chg="add mod">
          <ac:chgData name="N N" userId="4aee2620afbe8fe4" providerId="LiveId" clId="{6B907C6C-19FF-4827-B216-1B4903DA34D5}" dt="2025-01-20T12:09:16.030" v="9761" actId="1076"/>
          <ac:spMkLst>
            <pc:docMk/>
            <pc:sldMk cId="1986985476" sldId="289"/>
            <ac:spMk id="19" creationId="{B6B45F0B-4197-E245-597E-1EC5A6672B2F}"/>
          </ac:spMkLst>
        </pc:spChg>
        <pc:spChg chg="add mod">
          <ac:chgData name="N N" userId="4aee2620afbe8fe4" providerId="LiveId" clId="{6B907C6C-19FF-4827-B216-1B4903DA34D5}" dt="2025-01-20T12:09:16.030" v="9761" actId="1076"/>
          <ac:spMkLst>
            <pc:docMk/>
            <pc:sldMk cId="1986985476" sldId="289"/>
            <ac:spMk id="20" creationId="{A751D792-D9DA-2C25-9883-9C131FA158AF}"/>
          </ac:spMkLst>
        </pc:spChg>
        <pc:spChg chg="add mod">
          <ac:chgData name="N N" userId="4aee2620afbe8fe4" providerId="LiveId" clId="{6B907C6C-19FF-4827-B216-1B4903DA34D5}" dt="2025-01-20T12:09:16.030" v="9761" actId="1076"/>
          <ac:spMkLst>
            <pc:docMk/>
            <pc:sldMk cId="1986985476" sldId="289"/>
            <ac:spMk id="21" creationId="{DCE2836D-9B33-80E4-8BF4-079AF6F21EE7}"/>
          </ac:spMkLst>
        </pc:spChg>
        <pc:spChg chg="add mod">
          <ac:chgData name="N N" userId="4aee2620afbe8fe4" providerId="LiveId" clId="{6B907C6C-19FF-4827-B216-1B4903DA34D5}" dt="2025-01-20T12:09:16.030" v="9761" actId="1076"/>
          <ac:spMkLst>
            <pc:docMk/>
            <pc:sldMk cId="1986985476" sldId="289"/>
            <ac:spMk id="22" creationId="{659BF91B-4AF0-FFE5-F509-1855A0743759}"/>
          </ac:spMkLst>
        </pc:spChg>
        <pc:spChg chg="mod">
          <ac:chgData name="N N" userId="4aee2620afbe8fe4" providerId="LiveId" clId="{6B907C6C-19FF-4827-B216-1B4903DA34D5}" dt="2025-01-20T12:09:16.030" v="9761" actId="1076"/>
          <ac:spMkLst>
            <pc:docMk/>
            <pc:sldMk cId="1986985476" sldId="289"/>
            <ac:spMk id="31" creationId="{AF6D99A7-A2E4-56BA-E237-223A9653454B}"/>
          </ac:spMkLst>
        </pc:spChg>
        <pc:spChg chg="mod">
          <ac:chgData name="N N" userId="4aee2620afbe8fe4" providerId="LiveId" clId="{6B907C6C-19FF-4827-B216-1B4903DA34D5}" dt="2025-01-20T12:09:16.030" v="9761" actId="1076"/>
          <ac:spMkLst>
            <pc:docMk/>
            <pc:sldMk cId="1986985476" sldId="289"/>
            <ac:spMk id="34" creationId="{F87A7A21-6CB4-B78E-17F2-75F19E05ECD5}"/>
          </ac:spMkLst>
        </pc:spChg>
      </pc:sldChg>
      <pc:sldChg chg="modSp add mod">
        <pc:chgData name="N N" userId="4aee2620afbe8fe4" providerId="LiveId" clId="{6B907C6C-19FF-4827-B216-1B4903DA34D5}" dt="2025-01-15T18:48:37.376" v="6135" actId="1076"/>
        <pc:sldMkLst>
          <pc:docMk/>
          <pc:sldMk cId="3142869638" sldId="290"/>
        </pc:sldMkLst>
        <pc:spChg chg="mod">
          <ac:chgData name="N N" userId="4aee2620afbe8fe4" providerId="LiveId" clId="{6B907C6C-19FF-4827-B216-1B4903DA34D5}" dt="2025-01-15T18:48:37.376" v="6135" actId="1076"/>
          <ac:spMkLst>
            <pc:docMk/>
            <pc:sldMk cId="3142869638" sldId="290"/>
            <ac:spMk id="4" creationId="{E2DBC988-85A4-CE7F-CDB8-CF1244EE3444}"/>
          </ac:spMkLst>
        </pc:spChg>
      </pc:sldChg>
      <pc:sldChg chg="new del">
        <pc:chgData name="N N" userId="4aee2620afbe8fe4" providerId="LiveId" clId="{6B907C6C-19FF-4827-B216-1B4903DA34D5}" dt="2025-01-20T11:43:33.834" v="8355" actId="47"/>
        <pc:sldMkLst>
          <pc:docMk/>
          <pc:sldMk cId="2600326981" sldId="291"/>
        </pc:sldMkLst>
      </pc:sldChg>
      <pc:sldChg chg="modSp add mod">
        <pc:chgData name="N N" userId="4aee2620afbe8fe4" providerId="LiveId" clId="{6B907C6C-19FF-4827-B216-1B4903DA34D5}" dt="2025-01-20T11:59:35.109" v="9482" actId="20577"/>
        <pc:sldMkLst>
          <pc:docMk/>
          <pc:sldMk cId="1238936137" sldId="292"/>
        </pc:sldMkLst>
        <pc:spChg chg="mod">
          <ac:chgData name="N N" userId="4aee2620afbe8fe4" providerId="LiveId" clId="{6B907C6C-19FF-4827-B216-1B4903DA34D5}" dt="2025-01-20T11:59:35.109" v="9482" actId="20577"/>
          <ac:spMkLst>
            <pc:docMk/>
            <pc:sldMk cId="1238936137" sldId="292"/>
            <ac:spMk id="3" creationId="{14EA2283-E17D-2E7F-EF74-D90F4AB1A964}"/>
          </ac:spMkLst>
        </pc:spChg>
      </pc:sldChg>
      <pc:sldChg chg="addSp delSp modSp new mod">
        <pc:chgData name="N N" userId="4aee2620afbe8fe4" providerId="LiveId" clId="{6B907C6C-19FF-4827-B216-1B4903DA34D5}" dt="2025-01-15T18:54:35.581" v="6280" actId="1076"/>
        <pc:sldMkLst>
          <pc:docMk/>
          <pc:sldMk cId="190927481" sldId="293"/>
        </pc:sldMkLst>
        <pc:spChg chg="add mod">
          <ac:chgData name="N N" userId="4aee2620afbe8fe4" providerId="LiveId" clId="{6B907C6C-19FF-4827-B216-1B4903DA34D5}" dt="2025-01-15T18:54:25.025" v="6275" actId="1076"/>
          <ac:spMkLst>
            <pc:docMk/>
            <pc:sldMk cId="190927481" sldId="293"/>
            <ac:spMk id="6" creationId="{47123768-B25C-7707-3C32-C0202BB91D3D}"/>
          </ac:spMkLst>
        </pc:spChg>
        <pc:picChg chg="add mod">
          <ac:chgData name="N N" userId="4aee2620afbe8fe4" providerId="LiveId" clId="{6B907C6C-19FF-4827-B216-1B4903DA34D5}" dt="2025-01-15T18:54:35.581" v="6280" actId="1076"/>
          <ac:picMkLst>
            <pc:docMk/>
            <pc:sldMk cId="190927481" sldId="293"/>
            <ac:picMk id="5" creationId="{3BDED036-F23E-2BCE-2821-F2A08F2F0489}"/>
          </ac:picMkLst>
        </pc:picChg>
      </pc:sldChg>
      <pc:sldChg chg="modSp new mod">
        <pc:chgData name="N N" userId="4aee2620afbe8fe4" providerId="LiveId" clId="{6B907C6C-19FF-4827-B216-1B4903DA34D5}" dt="2025-01-15T18:56:31.145" v="6598" actId="1076"/>
        <pc:sldMkLst>
          <pc:docMk/>
          <pc:sldMk cId="53301924" sldId="294"/>
        </pc:sldMkLst>
        <pc:spChg chg="mod">
          <ac:chgData name="N N" userId="4aee2620afbe8fe4" providerId="LiveId" clId="{6B907C6C-19FF-4827-B216-1B4903DA34D5}" dt="2025-01-15T18:56:29.239" v="6597" actId="1076"/>
          <ac:spMkLst>
            <pc:docMk/>
            <pc:sldMk cId="53301924" sldId="294"/>
            <ac:spMk id="2" creationId="{210F4668-177B-30BF-60CB-6696B31F43F5}"/>
          </ac:spMkLst>
        </pc:spChg>
        <pc:spChg chg="mod">
          <ac:chgData name="N N" userId="4aee2620afbe8fe4" providerId="LiveId" clId="{6B907C6C-19FF-4827-B216-1B4903DA34D5}" dt="2025-01-15T18:56:31.145" v="6598" actId="1076"/>
          <ac:spMkLst>
            <pc:docMk/>
            <pc:sldMk cId="53301924" sldId="294"/>
            <ac:spMk id="3" creationId="{A5441BF2-4BB4-7AD8-08DC-8605827CF20F}"/>
          </ac:spMkLst>
        </pc:spChg>
      </pc:sldChg>
      <pc:sldChg chg="modSp new mod">
        <pc:chgData name="N N" userId="4aee2620afbe8fe4" providerId="LiveId" clId="{6B907C6C-19FF-4827-B216-1B4903DA34D5}" dt="2025-01-15T19:05:54.494" v="7880" actId="115"/>
        <pc:sldMkLst>
          <pc:docMk/>
          <pc:sldMk cId="3274465619" sldId="295"/>
        </pc:sldMkLst>
        <pc:spChg chg="mod">
          <ac:chgData name="N N" userId="4aee2620afbe8fe4" providerId="LiveId" clId="{6B907C6C-19FF-4827-B216-1B4903DA34D5}" dt="2025-01-15T18:59:31.639" v="7175" actId="1076"/>
          <ac:spMkLst>
            <pc:docMk/>
            <pc:sldMk cId="3274465619" sldId="295"/>
            <ac:spMk id="2" creationId="{89C2FFC3-C178-7605-B5AF-25A6720EE2D2}"/>
          </ac:spMkLst>
        </pc:spChg>
        <pc:spChg chg="mod">
          <ac:chgData name="N N" userId="4aee2620afbe8fe4" providerId="LiveId" clId="{6B907C6C-19FF-4827-B216-1B4903DA34D5}" dt="2025-01-15T19:05:54.494" v="7880" actId="115"/>
          <ac:spMkLst>
            <pc:docMk/>
            <pc:sldMk cId="3274465619" sldId="295"/>
            <ac:spMk id="3" creationId="{395F983F-5304-A400-4641-D9081E0D9DC8}"/>
          </ac:spMkLst>
        </pc:spChg>
      </pc:sldChg>
      <pc:sldChg chg="modSp add mod">
        <pc:chgData name="N N" userId="4aee2620afbe8fe4" providerId="LiveId" clId="{6B907C6C-19FF-4827-B216-1B4903DA34D5}" dt="2025-01-15T19:06:02.491" v="7883" actId="1076"/>
        <pc:sldMkLst>
          <pc:docMk/>
          <pc:sldMk cId="1746533259" sldId="296"/>
        </pc:sldMkLst>
        <pc:spChg chg="mod">
          <ac:chgData name="N N" userId="4aee2620afbe8fe4" providerId="LiveId" clId="{6B907C6C-19FF-4827-B216-1B4903DA34D5}" dt="2025-01-15T19:06:02.491" v="7883" actId="1076"/>
          <ac:spMkLst>
            <pc:docMk/>
            <pc:sldMk cId="1746533259" sldId="296"/>
            <ac:spMk id="2" creationId="{6F6C3039-4B02-8944-1791-33EB69A981F5}"/>
          </ac:spMkLst>
        </pc:spChg>
        <pc:spChg chg="mod">
          <ac:chgData name="N N" userId="4aee2620afbe8fe4" providerId="LiveId" clId="{6B907C6C-19FF-4827-B216-1B4903DA34D5}" dt="2025-01-15T19:05:59.946" v="7882" actId="1076"/>
          <ac:spMkLst>
            <pc:docMk/>
            <pc:sldMk cId="1746533259" sldId="296"/>
            <ac:spMk id="3" creationId="{360E69B7-276F-BD24-8781-5076DACDC359}"/>
          </ac:spMkLst>
        </pc:spChg>
      </pc:sldChg>
      <pc:sldChg chg="addSp delSp modSp new mod">
        <pc:chgData name="N N" userId="4aee2620afbe8fe4" providerId="LiveId" clId="{6B907C6C-19FF-4827-B216-1B4903DA34D5}" dt="2025-01-20T12:08:29.519" v="9754" actId="1076"/>
        <pc:sldMkLst>
          <pc:docMk/>
          <pc:sldMk cId="1682164951" sldId="297"/>
        </pc:sldMkLst>
        <pc:spChg chg="mod">
          <ac:chgData name="N N" userId="4aee2620afbe8fe4" providerId="LiveId" clId="{6B907C6C-19FF-4827-B216-1B4903DA34D5}" dt="2025-01-20T12:08:29.519" v="9754" actId="1076"/>
          <ac:spMkLst>
            <pc:docMk/>
            <pc:sldMk cId="1682164951" sldId="297"/>
            <ac:spMk id="2" creationId="{E04C3640-15F0-F0C5-F92D-257C60C7F7DD}"/>
          </ac:spMkLst>
        </pc:spChg>
        <pc:spChg chg="add mod">
          <ac:chgData name="N N" userId="4aee2620afbe8fe4" providerId="LiveId" clId="{6B907C6C-19FF-4827-B216-1B4903DA34D5}" dt="2025-01-20T12:08:25.816" v="9752" actId="1076"/>
          <ac:spMkLst>
            <pc:docMk/>
            <pc:sldMk cId="1682164951" sldId="297"/>
            <ac:spMk id="5" creationId="{412AC77B-A149-C7CD-DA8D-AF158E6BF440}"/>
          </ac:spMkLst>
        </pc:spChg>
      </pc:sldChg>
      <pc:sldChg chg="addSp delSp modSp mod">
        <pc:chgData name="N N" userId="4aee2620afbe8fe4" providerId="LiveId" clId="{6B907C6C-19FF-4827-B216-1B4903DA34D5}" dt="2025-01-20T12:09:33.559" v="9763" actId="1076"/>
        <pc:sldMkLst>
          <pc:docMk/>
          <pc:sldMk cId="1711846238" sldId="298"/>
        </pc:sldMkLst>
        <pc:spChg chg="add mod">
          <ac:chgData name="N N" userId="4aee2620afbe8fe4" providerId="LiveId" clId="{6B907C6C-19FF-4827-B216-1B4903DA34D5}" dt="2025-01-20T12:09:33.559" v="9763" actId="1076"/>
          <ac:spMkLst>
            <pc:docMk/>
            <pc:sldMk cId="1711846238" sldId="298"/>
            <ac:spMk id="2" creationId="{B6CC20BC-F1C5-1F03-DEB2-A31A7B6A4EB0}"/>
          </ac:spMkLst>
        </pc:spChg>
        <pc:spChg chg="mod">
          <ac:chgData name="N N" userId="4aee2620afbe8fe4" providerId="LiveId" clId="{6B907C6C-19FF-4827-B216-1B4903DA34D5}" dt="2025-01-20T11:43:42.882" v="8378" actId="20577"/>
          <ac:spMkLst>
            <pc:docMk/>
            <pc:sldMk cId="1711846238" sldId="298"/>
            <ac:spMk id="3" creationId="{F1BA952E-44B7-8450-59C1-2DA5467F7942}"/>
          </ac:spMkLst>
        </pc:spChg>
        <pc:spChg chg="add mod">
          <ac:chgData name="N N" userId="4aee2620afbe8fe4" providerId="LiveId" clId="{6B907C6C-19FF-4827-B216-1B4903DA34D5}" dt="2025-01-20T12:09:33.559" v="9763" actId="1076"/>
          <ac:spMkLst>
            <pc:docMk/>
            <pc:sldMk cId="1711846238" sldId="298"/>
            <ac:spMk id="4" creationId="{812B2C4D-6DD8-B0D2-234F-A5ECFD671BAC}"/>
          </ac:spMkLst>
        </pc:spChg>
        <pc:spChg chg="add mod">
          <ac:chgData name="N N" userId="4aee2620afbe8fe4" providerId="LiveId" clId="{6B907C6C-19FF-4827-B216-1B4903DA34D5}" dt="2025-01-20T12:09:33.559" v="9763" actId="1076"/>
          <ac:spMkLst>
            <pc:docMk/>
            <pc:sldMk cId="1711846238" sldId="298"/>
            <ac:spMk id="5" creationId="{5D35197F-4C72-E88B-8287-E131E9239BDA}"/>
          </ac:spMkLst>
        </pc:spChg>
        <pc:spChg chg="mod">
          <ac:chgData name="N N" userId="4aee2620afbe8fe4" providerId="LiveId" clId="{6B907C6C-19FF-4827-B216-1B4903DA34D5}" dt="2025-01-20T11:43:51.984" v="8379" actId="20577"/>
          <ac:spMkLst>
            <pc:docMk/>
            <pc:sldMk cId="1711846238" sldId="298"/>
            <ac:spMk id="6" creationId="{666CB420-CE8F-EB07-7F41-8879B382A99A}"/>
          </ac:spMkLst>
        </pc:spChg>
        <pc:spChg chg="add mod">
          <ac:chgData name="N N" userId="4aee2620afbe8fe4" providerId="LiveId" clId="{6B907C6C-19FF-4827-B216-1B4903DA34D5}" dt="2025-01-20T12:09:33.559" v="9763" actId="1076"/>
          <ac:spMkLst>
            <pc:docMk/>
            <pc:sldMk cId="1711846238" sldId="298"/>
            <ac:spMk id="7" creationId="{6BCA3AD6-3701-80D5-BDDD-2751611A8E16}"/>
          </ac:spMkLst>
        </pc:spChg>
        <pc:spChg chg="mod">
          <ac:chgData name="N N" userId="4aee2620afbe8fe4" providerId="LiveId" clId="{6B907C6C-19FF-4827-B216-1B4903DA34D5}" dt="2025-01-20T12:09:33.559" v="9763" actId="1076"/>
          <ac:spMkLst>
            <pc:docMk/>
            <pc:sldMk cId="1711846238" sldId="298"/>
            <ac:spMk id="9" creationId="{B739C8AC-766F-5A90-BB6D-749529E20A11}"/>
          </ac:spMkLst>
        </pc:spChg>
        <pc:spChg chg="mod">
          <ac:chgData name="N N" userId="4aee2620afbe8fe4" providerId="LiveId" clId="{6B907C6C-19FF-4827-B216-1B4903DA34D5}" dt="2025-01-20T11:44:01.192" v="8385" actId="20577"/>
          <ac:spMkLst>
            <pc:docMk/>
            <pc:sldMk cId="1711846238" sldId="298"/>
            <ac:spMk id="11" creationId="{0B0FDEB2-2FD0-56A8-C9B8-C2A0BF34FD39}"/>
          </ac:spMkLst>
        </pc:spChg>
        <pc:spChg chg="mod">
          <ac:chgData name="N N" userId="4aee2620afbe8fe4" providerId="LiveId" clId="{6B907C6C-19FF-4827-B216-1B4903DA34D5}" dt="2025-01-20T12:09:33.559" v="9763" actId="1076"/>
          <ac:spMkLst>
            <pc:docMk/>
            <pc:sldMk cId="1711846238" sldId="298"/>
            <ac:spMk id="13" creationId="{C7AF64E4-2A02-6BD3-8206-AFEA19031A3C}"/>
          </ac:spMkLst>
        </pc:spChg>
        <pc:spChg chg="mod">
          <ac:chgData name="N N" userId="4aee2620afbe8fe4" providerId="LiveId" clId="{6B907C6C-19FF-4827-B216-1B4903DA34D5}" dt="2025-01-20T12:09:33.559" v="9763" actId="1076"/>
          <ac:spMkLst>
            <pc:docMk/>
            <pc:sldMk cId="1711846238" sldId="298"/>
            <ac:spMk id="19" creationId="{68DAAC1F-71A5-1265-D002-A356E5BC11E5}"/>
          </ac:spMkLst>
        </pc:spChg>
        <pc:spChg chg="del mod">
          <ac:chgData name="N N" userId="4aee2620afbe8fe4" providerId="LiveId" clId="{6B907C6C-19FF-4827-B216-1B4903DA34D5}" dt="2025-01-20T11:44:01.654" v="8387"/>
          <ac:spMkLst>
            <pc:docMk/>
            <pc:sldMk cId="1711846238" sldId="298"/>
            <ac:spMk id="20" creationId="{515FD67D-3631-F90D-40DE-FEBA2A22220E}"/>
          </ac:spMkLst>
        </pc:spChg>
        <pc:spChg chg="del mod">
          <ac:chgData name="N N" userId="4aee2620afbe8fe4" providerId="LiveId" clId="{6B907C6C-19FF-4827-B216-1B4903DA34D5}" dt="2025-01-20T11:44:01.654" v="8389"/>
          <ac:spMkLst>
            <pc:docMk/>
            <pc:sldMk cId="1711846238" sldId="298"/>
            <ac:spMk id="21" creationId="{7EC8E423-B8A5-DCD7-C6C4-F9A6B3643F6A}"/>
          </ac:spMkLst>
        </pc:spChg>
        <pc:spChg chg="del mod">
          <ac:chgData name="N N" userId="4aee2620afbe8fe4" providerId="LiveId" clId="{6B907C6C-19FF-4827-B216-1B4903DA34D5}" dt="2025-01-20T11:44:01.654" v="8391"/>
          <ac:spMkLst>
            <pc:docMk/>
            <pc:sldMk cId="1711846238" sldId="298"/>
            <ac:spMk id="22" creationId="{12BE1796-2A7B-010D-83A8-F9407EB05D9B}"/>
          </ac:spMkLst>
        </pc:spChg>
        <pc:spChg chg="mod">
          <ac:chgData name="N N" userId="4aee2620afbe8fe4" providerId="LiveId" clId="{6B907C6C-19FF-4827-B216-1B4903DA34D5}" dt="2025-01-20T11:43:59.739" v="8384" actId="20577"/>
          <ac:spMkLst>
            <pc:docMk/>
            <pc:sldMk cId="1711846238" sldId="298"/>
            <ac:spMk id="31" creationId="{1FDA08F8-7574-F4FE-7488-D173510CC8EF}"/>
          </ac:spMkLst>
        </pc:spChg>
        <pc:spChg chg="del mod">
          <ac:chgData name="N N" userId="4aee2620afbe8fe4" providerId="LiveId" clId="{6B907C6C-19FF-4827-B216-1B4903DA34D5}" dt="2025-01-20T11:55:48.297" v="9046" actId="478"/>
          <ac:spMkLst>
            <pc:docMk/>
            <pc:sldMk cId="1711846238" sldId="298"/>
            <ac:spMk id="34" creationId="{25F29EBF-CFD6-195B-A11D-B14A24E0F895}"/>
          </ac:spMkLst>
        </pc:spChg>
      </pc:sldChg>
      <pc:sldChg chg="addSp delSp modSp add mod ord">
        <pc:chgData name="N N" userId="4aee2620afbe8fe4" providerId="LiveId" clId="{6B907C6C-19FF-4827-B216-1B4903DA34D5}" dt="2025-01-20T12:09:25.961" v="9762" actId="1076"/>
        <pc:sldMkLst>
          <pc:docMk/>
          <pc:sldMk cId="3349293244" sldId="299"/>
        </pc:sldMkLst>
        <pc:spChg chg="mod">
          <ac:chgData name="N N" userId="4aee2620afbe8fe4" providerId="LiveId" clId="{6B907C6C-19FF-4827-B216-1B4903DA34D5}" dt="2025-01-20T12:09:25.961" v="9762" actId="1076"/>
          <ac:spMkLst>
            <pc:docMk/>
            <pc:sldMk cId="3349293244" sldId="299"/>
            <ac:spMk id="4" creationId="{947BFAE4-6FD2-8B16-6C85-1B924C095718}"/>
          </ac:spMkLst>
        </pc:spChg>
        <pc:spChg chg="mod">
          <ac:chgData name="N N" userId="4aee2620afbe8fe4" providerId="LiveId" clId="{6B907C6C-19FF-4827-B216-1B4903DA34D5}" dt="2025-01-20T12:09:25.961" v="9762" actId="1076"/>
          <ac:spMkLst>
            <pc:docMk/>
            <pc:sldMk cId="3349293244" sldId="299"/>
            <ac:spMk id="5" creationId="{88E9576A-CE04-21FE-E95B-1295CA494183}"/>
          </ac:spMkLst>
        </pc:spChg>
        <pc:spChg chg="mod">
          <ac:chgData name="N N" userId="4aee2620afbe8fe4" providerId="LiveId" clId="{6B907C6C-19FF-4827-B216-1B4903DA34D5}" dt="2025-01-20T11:44:15.001" v="8395" actId="20577"/>
          <ac:spMkLst>
            <pc:docMk/>
            <pc:sldMk cId="3349293244" sldId="299"/>
            <ac:spMk id="6" creationId="{5AF855D6-AF96-EA4A-9E88-0F978DBB5AA6}"/>
          </ac:spMkLst>
        </pc:spChg>
        <pc:spChg chg="mod">
          <ac:chgData name="N N" userId="4aee2620afbe8fe4" providerId="LiveId" clId="{6B907C6C-19FF-4827-B216-1B4903DA34D5}" dt="2025-01-20T12:09:25.961" v="9762" actId="1076"/>
          <ac:spMkLst>
            <pc:docMk/>
            <pc:sldMk cId="3349293244" sldId="299"/>
            <ac:spMk id="7" creationId="{22C66D24-9CDB-1249-DC53-973768C1A7F7}"/>
          </ac:spMkLst>
        </pc:spChg>
        <pc:spChg chg="mod">
          <ac:chgData name="N N" userId="4aee2620afbe8fe4" providerId="LiveId" clId="{6B907C6C-19FF-4827-B216-1B4903DA34D5}" dt="2025-01-20T11:44:27.448" v="8401" actId="20577"/>
          <ac:spMkLst>
            <pc:docMk/>
            <pc:sldMk cId="3349293244" sldId="299"/>
            <ac:spMk id="8" creationId="{B9CECB74-811B-26E3-6A73-52CD2529EEB8}"/>
          </ac:spMkLst>
        </pc:spChg>
        <pc:spChg chg="mod">
          <ac:chgData name="N N" userId="4aee2620afbe8fe4" providerId="LiveId" clId="{6B907C6C-19FF-4827-B216-1B4903DA34D5}" dt="2025-01-20T12:09:25.961" v="9762" actId="1076"/>
          <ac:spMkLst>
            <pc:docMk/>
            <pc:sldMk cId="3349293244" sldId="299"/>
            <ac:spMk id="9" creationId="{4CF868EE-2000-D33F-388B-EDF25CB48557}"/>
          </ac:spMkLst>
        </pc:spChg>
        <pc:spChg chg="del">
          <ac:chgData name="N N" userId="4aee2620afbe8fe4" providerId="LiveId" clId="{6B907C6C-19FF-4827-B216-1B4903DA34D5}" dt="2025-01-20T11:45:16.077" v="8529" actId="478"/>
          <ac:spMkLst>
            <pc:docMk/>
            <pc:sldMk cId="3349293244" sldId="299"/>
            <ac:spMk id="10" creationId="{DF6128AB-2A04-A93B-E3FA-242FE60CB351}"/>
          </ac:spMkLst>
        </pc:spChg>
        <pc:spChg chg="mod">
          <ac:chgData name="N N" userId="4aee2620afbe8fe4" providerId="LiveId" clId="{6B907C6C-19FF-4827-B216-1B4903DA34D5}" dt="2025-01-20T11:44:16.048" v="8396" actId="20577"/>
          <ac:spMkLst>
            <pc:docMk/>
            <pc:sldMk cId="3349293244" sldId="299"/>
            <ac:spMk id="11" creationId="{3F5E1B00-E820-1FB0-B0A6-3F773A0690A5}"/>
          </ac:spMkLst>
        </pc:spChg>
        <pc:spChg chg="mod">
          <ac:chgData name="N N" userId="4aee2620afbe8fe4" providerId="LiveId" clId="{6B907C6C-19FF-4827-B216-1B4903DA34D5}" dt="2025-01-20T12:09:25.961" v="9762" actId="1076"/>
          <ac:spMkLst>
            <pc:docMk/>
            <pc:sldMk cId="3349293244" sldId="299"/>
            <ac:spMk id="13" creationId="{C9EC1D32-D27F-2D5B-5FB7-FFA9DC789060}"/>
          </ac:spMkLst>
        </pc:spChg>
        <pc:spChg chg="mod">
          <ac:chgData name="N N" userId="4aee2620afbe8fe4" providerId="LiveId" clId="{6B907C6C-19FF-4827-B216-1B4903DA34D5}" dt="2025-01-20T12:09:25.961" v="9762" actId="1076"/>
          <ac:spMkLst>
            <pc:docMk/>
            <pc:sldMk cId="3349293244" sldId="299"/>
            <ac:spMk id="14" creationId="{B5432100-1D36-7035-0F0B-60E5EAC9FC24}"/>
          </ac:spMkLst>
        </pc:spChg>
        <pc:spChg chg="del">
          <ac:chgData name="N N" userId="4aee2620afbe8fe4" providerId="LiveId" clId="{6B907C6C-19FF-4827-B216-1B4903DA34D5}" dt="2025-01-20T11:45:16.602" v="8530" actId="478"/>
          <ac:spMkLst>
            <pc:docMk/>
            <pc:sldMk cId="3349293244" sldId="299"/>
            <ac:spMk id="15" creationId="{829F1310-C70D-8ABA-7C9B-C3F28715C75E}"/>
          </ac:spMkLst>
        </pc:spChg>
        <pc:spChg chg="mod">
          <ac:chgData name="N N" userId="4aee2620afbe8fe4" providerId="LiveId" clId="{6B907C6C-19FF-4827-B216-1B4903DA34D5}" dt="2025-01-20T11:44:29.007" v="8402" actId="20577"/>
          <ac:spMkLst>
            <pc:docMk/>
            <pc:sldMk cId="3349293244" sldId="299"/>
            <ac:spMk id="16" creationId="{5A0C31F9-B3E4-C38B-409D-2C10FB261A5E}"/>
          </ac:spMkLst>
        </pc:spChg>
        <pc:spChg chg="add mod">
          <ac:chgData name="N N" userId="4aee2620afbe8fe4" providerId="LiveId" clId="{6B907C6C-19FF-4827-B216-1B4903DA34D5}" dt="2025-01-20T11:55:22.199" v="9039" actId="1076"/>
          <ac:spMkLst>
            <pc:docMk/>
            <pc:sldMk cId="3349293244" sldId="299"/>
            <ac:spMk id="17" creationId="{179DA21E-FBFA-96EF-49C0-379C5E4AEE62}"/>
          </ac:spMkLst>
        </pc:spChg>
        <pc:spChg chg="add mod">
          <ac:chgData name="N N" userId="4aee2620afbe8fe4" providerId="LiveId" clId="{6B907C6C-19FF-4827-B216-1B4903DA34D5}" dt="2025-01-20T11:55:22.199" v="9039" actId="1076"/>
          <ac:spMkLst>
            <pc:docMk/>
            <pc:sldMk cId="3349293244" sldId="299"/>
            <ac:spMk id="18" creationId="{D7E43008-7B5F-9825-E069-2B5601ED1616}"/>
          </ac:spMkLst>
        </pc:spChg>
        <pc:spChg chg="add del mod">
          <ac:chgData name="N N" userId="4aee2620afbe8fe4" providerId="LiveId" clId="{6B907C6C-19FF-4827-B216-1B4903DA34D5}" dt="2025-01-20T11:55:13.565" v="9038" actId="478"/>
          <ac:spMkLst>
            <pc:docMk/>
            <pc:sldMk cId="3349293244" sldId="299"/>
            <ac:spMk id="19" creationId="{3F5A6466-DAB5-EFC2-717B-E0455B95418F}"/>
          </ac:spMkLst>
        </pc:spChg>
        <pc:spChg chg="add mod">
          <ac:chgData name="N N" userId="4aee2620afbe8fe4" providerId="LiveId" clId="{6B907C6C-19FF-4827-B216-1B4903DA34D5}" dt="2025-01-20T12:09:25.961" v="9762" actId="1076"/>
          <ac:spMkLst>
            <pc:docMk/>
            <pc:sldMk cId="3349293244" sldId="299"/>
            <ac:spMk id="20" creationId="{D33E915D-4C7A-39EC-907F-4BC5A8F6067B}"/>
          </ac:spMkLst>
        </pc:spChg>
        <pc:spChg chg="add mod">
          <ac:chgData name="N N" userId="4aee2620afbe8fe4" providerId="LiveId" clId="{6B907C6C-19FF-4827-B216-1B4903DA34D5}" dt="2025-01-20T12:09:25.961" v="9762" actId="1076"/>
          <ac:spMkLst>
            <pc:docMk/>
            <pc:sldMk cId="3349293244" sldId="299"/>
            <ac:spMk id="21" creationId="{14DD6FE1-6C46-44D1-F071-90C78E8BD31E}"/>
          </ac:spMkLst>
        </pc:spChg>
        <pc:spChg chg="add mod">
          <ac:chgData name="N N" userId="4aee2620afbe8fe4" providerId="LiveId" clId="{6B907C6C-19FF-4827-B216-1B4903DA34D5}" dt="2025-01-20T11:50:22.918" v="8582"/>
          <ac:spMkLst>
            <pc:docMk/>
            <pc:sldMk cId="3349293244" sldId="299"/>
            <ac:spMk id="22" creationId="{61FD29DE-5881-935D-05E7-E5F826CD2188}"/>
          </ac:spMkLst>
        </pc:spChg>
        <pc:spChg chg="add mod">
          <ac:chgData name="N N" userId="4aee2620afbe8fe4" providerId="LiveId" clId="{6B907C6C-19FF-4827-B216-1B4903DA34D5}" dt="2025-01-20T11:50:22.918" v="8582"/>
          <ac:spMkLst>
            <pc:docMk/>
            <pc:sldMk cId="3349293244" sldId="299"/>
            <ac:spMk id="23" creationId="{C0A452D6-E27B-2FFA-0F73-1191D2CF8594}"/>
          </ac:spMkLst>
        </pc:spChg>
        <pc:spChg chg="add mod">
          <ac:chgData name="N N" userId="4aee2620afbe8fe4" providerId="LiveId" clId="{6B907C6C-19FF-4827-B216-1B4903DA34D5}" dt="2025-01-20T12:09:25.961" v="9762" actId="1076"/>
          <ac:spMkLst>
            <pc:docMk/>
            <pc:sldMk cId="3349293244" sldId="299"/>
            <ac:spMk id="24" creationId="{205E1A14-EECC-9AB7-4EEC-1E662E5D769E}"/>
          </ac:spMkLst>
        </pc:spChg>
        <pc:spChg chg="add mod">
          <ac:chgData name="N N" userId="4aee2620afbe8fe4" providerId="LiveId" clId="{6B907C6C-19FF-4827-B216-1B4903DA34D5}" dt="2025-01-20T11:55:22.199" v="9039" actId="1076"/>
          <ac:spMkLst>
            <pc:docMk/>
            <pc:sldMk cId="3349293244" sldId="299"/>
            <ac:spMk id="25" creationId="{4AF3DAB9-37A8-C09F-9441-9C1104E2F5A6}"/>
          </ac:spMkLst>
        </pc:spChg>
        <pc:spChg chg="add mod">
          <ac:chgData name="N N" userId="4aee2620afbe8fe4" providerId="LiveId" clId="{6B907C6C-19FF-4827-B216-1B4903DA34D5}" dt="2025-01-20T11:55:27.817" v="9042" actId="1076"/>
          <ac:spMkLst>
            <pc:docMk/>
            <pc:sldMk cId="3349293244" sldId="299"/>
            <ac:spMk id="26" creationId="{C648AC1F-C46E-C3D2-622C-DD4CF3845CC2}"/>
          </ac:spMkLst>
        </pc:spChg>
        <pc:spChg chg="mod">
          <ac:chgData name="N N" userId="4aee2620afbe8fe4" providerId="LiveId" clId="{6B907C6C-19FF-4827-B216-1B4903DA34D5}" dt="2025-01-20T11:44:33.017" v="8404" actId="20577"/>
          <ac:spMkLst>
            <pc:docMk/>
            <pc:sldMk cId="3349293244" sldId="299"/>
            <ac:spMk id="28" creationId="{D0FB0391-AABF-8BFC-2566-EE1D837142CD}"/>
          </ac:spMkLst>
        </pc:spChg>
        <pc:spChg chg="del">
          <ac:chgData name="N N" userId="4aee2620afbe8fe4" providerId="LiveId" clId="{6B907C6C-19FF-4827-B216-1B4903DA34D5}" dt="2025-01-20T11:44:34.094" v="8406" actId="478"/>
          <ac:spMkLst>
            <pc:docMk/>
            <pc:sldMk cId="3349293244" sldId="299"/>
            <ac:spMk id="29" creationId="{AB49BD6C-2AC7-C3C7-E6F1-EB5744691D6E}"/>
          </ac:spMkLst>
        </pc:spChg>
        <pc:spChg chg="del">
          <ac:chgData name="N N" userId="4aee2620afbe8fe4" providerId="LiveId" clId="{6B907C6C-19FF-4827-B216-1B4903DA34D5}" dt="2025-01-20T11:44:33.492" v="8405" actId="478"/>
          <ac:spMkLst>
            <pc:docMk/>
            <pc:sldMk cId="3349293244" sldId="299"/>
            <ac:spMk id="30" creationId="{CBA03924-BA41-0624-71D4-3C01E023A6CC}"/>
          </ac:spMkLst>
        </pc:spChg>
        <pc:spChg chg="mod">
          <ac:chgData name="N N" userId="4aee2620afbe8fe4" providerId="LiveId" clId="{6B907C6C-19FF-4827-B216-1B4903DA34D5}" dt="2025-01-20T11:44:17.467" v="8397" actId="20577"/>
          <ac:spMkLst>
            <pc:docMk/>
            <pc:sldMk cId="3349293244" sldId="299"/>
            <ac:spMk id="31" creationId="{F1EACAB0-6C36-A5DD-539D-233121BB2F7E}"/>
          </ac:spMkLst>
        </pc:spChg>
        <pc:spChg chg="mod">
          <ac:chgData name="N N" userId="4aee2620afbe8fe4" providerId="LiveId" clId="{6B907C6C-19FF-4827-B216-1B4903DA34D5}" dt="2025-01-20T12:09:25.961" v="9762" actId="1076"/>
          <ac:spMkLst>
            <pc:docMk/>
            <pc:sldMk cId="3349293244" sldId="299"/>
            <ac:spMk id="32" creationId="{AF173557-C279-232F-2594-EA8D83CC50CA}"/>
          </ac:spMkLst>
        </pc:spChg>
        <pc:spChg chg="mod">
          <ac:chgData name="N N" userId="4aee2620afbe8fe4" providerId="LiveId" clId="{6B907C6C-19FF-4827-B216-1B4903DA34D5}" dt="2025-01-20T11:44:31.173" v="8403" actId="20577"/>
          <ac:spMkLst>
            <pc:docMk/>
            <pc:sldMk cId="3349293244" sldId="299"/>
            <ac:spMk id="33" creationId="{511F3DEC-C91A-01E0-2DBC-776C77B92A5C}"/>
          </ac:spMkLst>
        </pc:spChg>
        <pc:spChg chg="del mod">
          <ac:chgData name="N N" userId="4aee2620afbe8fe4" providerId="LiveId" clId="{6B907C6C-19FF-4827-B216-1B4903DA34D5}" dt="2025-01-20T11:55:13.012" v="9037" actId="478"/>
          <ac:spMkLst>
            <pc:docMk/>
            <pc:sldMk cId="3349293244" sldId="299"/>
            <ac:spMk id="34" creationId="{C3A43A26-949C-21AC-0EDE-B68588B4AD7E}"/>
          </ac:spMkLst>
        </pc:spChg>
        <pc:spChg chg="del">
          <ac:chgData name="N N" userId="4aee2620afbe8fe4" providerId="LiveId" clId="{6B907C6C-19FF-4827-B216-1B4903DA34D5}" dt="2025-01-20T11:45:17.069" v="8531" actId="478"/>
          <ac:spMkLst>
            <pc:docMk/>
            <pc:sldMk cId="3349293244" sldId="299"/>
            <ac:spMk id="35" creationId="{CDA4C9EF-35B3-E7E9-2DBB-09A3B341BBC2}"/>
          </ac:spMkLst>
        </pc:spChg>
        <pc:spChg chg="add del mod">
          <ac:chgData name="N N" userId="4aee2620afbe8fe4" providerId="LiveId" clId="{6B907C6C-19FF-4827-B216-1B4903DA34D5}" dt="2025-01-20T11:54:23.375" v="8988" actId="478"/>
          <ac:spMkLst>
            <pc:docMk/>
            <pc:sldMk cId="3349293244" sldId="299"/>
            <ac:spMk id="36" creationId="{3BC947DC-5992-F99B-4241-4929A1862928}"/>
          </ac:spMkLst>
        </pc:spChg>
        <pc:spChg chg="add mod">
          <ac:chgData name="N N" userId="4aee2620afbe8fe4" providerId="LiveId" clId="{6B907C6C-19FF-4827-B216-1B4903DA34D5}" dt="2025-01-20T11:55:22.199" v="9039" actId="1076"/>
          <ac:spMkLst>
            <pc:docMk/>
            <pc:sldMk cId="3349293244" sldId="299"/>
            <ac:spMk id="37" creationId="{1766F691-1B47-C6E9-2C21-9B79CAD64A85}"/>
          </ac:spMkLst>
        </pc:spChg>
        <pc:spChg chg="add del mod">
          <ac:chgData name="N N" userId="4aee2620afbe8fe4" providerId="LiveId" clId="{6B907C6C-19FF-4827-B216-1B4903DA34D5}" dt="2025-01-20T11:55:11.988" v="9036" actId="478"/>
          <ac:spMkLst>
            <pc:docMk/>
            <pc:sldMk cId="3349293244" sldId="299"/>
            <ac:spMk id="38" creationId="{06667CAC-3F65-B94E-CF0D-3638FCDCA62C}"/>
          </ac:spMkLst>
        </pc:spChg>
      </pc:sldChg>
      <pc:sldChg chg="delSp modSp new mod">
        <pc:chgData name="N N" userId="4aee2620afbe8fe4" providerId="LiveId" clId="{6B907C6C-19FF-4827-B216-1B4903DA34D5}" dt="2025-01-20T12:13:54.422" v="9785" actId="1076"/>
        <pc:sldMkLst>
          <pc:docMk/>
          <pc:sldMk cId="1667145903" sldId="300"/>
        </pc:sldMkLst>
        <pc:spChg chg="mod">
          <ac:chgData name="N N" userId="4aee2620afbe8fe4" providerId="LiveId" clId="{6B907C6C-19FF-4827-B216-1B4903DA34D5}" dt="2025-01-20T12:13:54.422" v="9785" actId="1076"/>
          <ac:spMkLst>
            <pc:docMk/>
            <pc:sldMk cId="1667145903" sldId="300"/>
            <ac:spMk id="2" creationId="{51AB92D9-A479-07F9-629E-5AEC6A4A19E3}"/>
          </ac:spMkLst>
        </pc:spChg>
        <pc:spChg chg="del">
          <ac:chgData name="N N" userId="4aee2620afbe8fe4" providerId="LiveId" clId="{6B907C6C-19FF-4827-B216-1B4903DA34D5}" dt="2025-01-20T12:13:16.053" v="9768" actId="478"/>
          <ac:spMkLst>
            <pc:docMk/>
            <pc:sldMk cId="1667145903" sldId="300"/>
            <ac:spMk id="3" creationId="{EB028362-E92A-176B-C3B9-EA0AEAEA49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938A7-5B36-4E00-A938-24A25B3B7B72}" type="datetimeFigureOut">
              <a:rPr lang="tr-TR" smtClean="0"/>
              <a:t>20.01.2025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31BEC-9492-4EF9-9837-55C88F4756CD}" type="slidenum">
              <a:rPr lang="tr-TR" smtClean="0"/>
              <a:t>‹#›</a:t>
            </a:fld>
            <a:endParaRPr lang="tr-TR"/>
          </a:p>
        </p:txBody>
      </p:sp>
    </p:spTree>
    <p:extLst>
      <p:ext uri="{BB962C8B-B14F-4D97-AF65-F5344CB8AC3E}">
        <p14:creationId xmlns:p14="http://schemas.microsoft.com/office/powerpoint/2010/main" val="218330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Stratejik Yönetim sürecinin kalite güvencesi sistemi ile olan ilişkisinde amaçlar tanımlayıp hedefler belirlendikten sonra hedeflere ulaşmak amacıyla performans göstergelerinden yani kurumun misyon, vizyon, amaçları ve hedefleri ile yürüteceği faaliyetlerle doğrudan ilgili olduğu, kurumun neyi başarmaya çalıştığını ölçmeli</a:t>
            </a:r>
            <a:r>
              <a:rPr lang="tr-TR" baseline="0" dirty="0" smtClean="0"/>
              <a:t> süreçle entegre </a:t>
            </a:r>
            <a:r>
              <a:rPr lang="tr-TR" dirty="0" smtClean="0"/>
              <a:t>performans programlarında ise stratejik planlarda yer alan orta ve uzun vadeli amaç ve hedeflere ilişkin yıllık hedefler, söz konusu hedefleri gerçekleştirmek üzere belirlenen faaliyetler ile bunların kaynak ihtiyacı yer </a:t>
            </a:r>
            <a:r>
              <a:rPr lang="tr-TR" smtClean="0"/>
              <a:t>almalıdr.</a:t>
            </a:r>
            <a:endParaRPr lang="tr-TR" dirty="0"/>
          </a:p>
        </p:txBody>
      </p:sp>
      <p:sp>
        <p:nvSpPr>
          <p:cNvPr id="4" name="Slayt Numarası Yer Tutucusu 3"/>
          <p:cNvSpPr>
            <a:spLocks noGrp="1"/>
          </p:cNvSpPr>
          <p:nvPr>
            <p:ph type="sldNum" sz="quarter" idx="10"/>
          </p:nvPr>
        </p:nvSpPr>
        <p:spPr/>
        <p:txBody>
          <a:bodyPr/>
          <a:lstStyle/>
          <a:p>
            <a:fld id="{C5B31BEC-9492-4EF9-9837-55C88F4756CD}" type="slidenum">
              <a:rPr lang="tr-TR" smtClean="0"/>
              <a:t>5</a:t>
            </a:fld>
            <a:endParaRPr lang="tr-TR"/>
          </a:p>
        </p:txBody>
      </p:sp>
    </p:spTree>
    <p:extLst>
      <p:ext uri="{BB962C8B-B14F-4D97-AF65-F5344CB8AC3E}">
        <p14:creationId xmlns:p14="http://schemas.microsoft.com/office/powerpoint/2010/main" val="272370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B31BEC-9492-4EF9-9837-55C88F4756CD}" type="slidenum">
              <a:rPr lang="tr-TR" smtClean="0"/>
              <a:t>26</a:t>
            </a:fld>
            <a:endParaRPr lang="tr-TR"/>
          </a:p>
        </p:txBody>
      </p:sp>
    </p:spTree>
    <p:extLst>
      <p:ext uri="{BB962C8B-B14F-4D97-AF65-F5344CB8AC3E}">
        <p14:creationId xmlns:p14="http://schemas.microsoft.com/office/powerpoint/2010/main" val="208745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DDDCA-C950-FD62-354F-B2CE890DE2E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7980405-B841-FA7A-5420-516474EF049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15D92FF-2F36-A146-A40A-2A296E758DB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DAA9279-B55F-CE74-8A00-3D0CD64D8B35}"/>
              </a:ext>
            </a:extLst>
          </p:cNvPr>
          <p:cNvSpPr>
            <a:spLocks noGrp="1"/>
          </p:cNvSpPr>
          <p:nvPr>
            <p:ph type="sldNum" sz="quarter" idx="5"/>
          </p:nvPr>
        </p:nvSpPr>
        <p:spPr/>
        <p:txBody>
          <a:bodyPr/>
          <a:lstStyle/>
          <a:p>
            <a:fld id="{C5B31BEC-9492-4EF9-9837-55C88F4756CD}" type="slidenum">
              <a:rPr lang="tr-TR" smtClean="0"/>
              <a:t>30</a:t>
            </a:fld>
            <a:endParaRPr lang="tr-TR"/>
          </a:p>
        </p:txBody>
      </p:sp>
    </p:spTree>
    <p:extLst>
      <p:ext uri="{BB962C8B-B14F-4D97-AF65-F5344CB8AC3E}">
        <p14:creationId xmlns:p14="http://schemas.microsoft.com/office/powerpoint/2010/main" val="257025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B9D2B-1D2D-73E4-937F-AEE2911CDF3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B87E35F-90F7-7DAA-0BB0-43AAACF787D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058B880-E379-B8D2-31F0-9CEBF67DEB4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803B612-2015-5C48-AF6A-34A75300A678}"/>
              </a:ext>
            </a:extLst>
          </p:cNvPr>
          <p:cNvSpPr>
            <a:spLocks noGrp="1"/>
          </p:cNvSpPr>
          <p:nvPr>
            <p:ph type="sldNum" sz="quarter" idx="5"/>
          </p:nvPr>
        </p:nvSpPr>
        <p:spPr/>
        <p:txBody>
          <a:bodyPr/>
          <a:lstStyle/>
          <a:p>
            <a:fld id="{C5B31BEC-9492-4EF9-9837-55C88F4756CD}" type="slidenum">
              <a:rPr lang="tr-TR" smtClean="0"/>
              <a:t>31</a:t>
            </a:fld>
            <a:endParaRPr lang="tr-TR"/>
          </a:p>
        </p:txBody>
      </p:sp>
    </p:spTree>
    <p:extLst>
      <p:ext uri="{BB962C8B-B14F-4D97-AF65-F5344CB8AC3E}">
        <p14:creationId xmlns:p14="http://schemas.microsoft.com/office/powerpoint/2010/main" val="142559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F8AB9-B5E6-E51F-C11A-CABA80B6D6D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46E5DE12-BAF0-507F-425B-580427DF91E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2E8A865-4170-A000-05C8-90E77E24396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BD9571B-CEB0-1A39-E4B3-2A44C301310A}"/>
              </a:ext>
            </a:extLst>
          </p:cNvPr>
          <p:cNvSpPr>
            <a:spLocks noGrp="1"/>
          </p:cNvSpPr>
          <p:nvPr>
            <p:ph type="sldNum" sz="quarter" idx="5"/>
          </p:nvPr>
        </p:nvSpPr>
        <p:spPr/>
        <p:txBody>
          <a:bodyPr/>
          <a:lstStyle/>
          <a:p>
            <a:fld id="{C5B31BEC-9492-4EF9-9837-55C88F4756CD}" type="slidenum">
              <a:rPr lang="tr-TR" smtClean="0"/>
              <a:t>33</a:t>
            </a:fld>
            <a:endParaRPr lang="tr-TR"/>
          </a:p>
        </p:txBody>
      </p:sp>
    </p:spTree>
    <p:extLst>
      <p:ext uri="{BB962C8B-B14F-4D97-AF65-F5344CB8AC3E}">
        <p14:creationId xmlns:p14="http://schemas.microsoft.com/office/powerpoint/2010/main" val="146493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94398-B172-446C-402A-BA7D5E86341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88FAFA9-29DB-FAB4-82A2-8B8053F026F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695CF91-C1CD-3AF0-2618-E2956BEF919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6B40AB4-84EE-370B-00A7-8367B417FEDF}"/>
              </a:ext>
            </a:extLst>
          </p:cNvPr>
          <p:cNvSpPr>
            <a:spLocks noGrp="1"/>
          </p:cNvSpPr>
          <p:nvPr>
            <p:ph type="sldNum" sz="quarter" idx="5"/>
          </p:nvPr>
        </p:nvSpPr>
        <p:spPr/>
        <p:txBody>
          <a:bodyPr/>
          <a:lstStyle/>
          <a:p>
            <a:fld id="{C5B31BEC-9492-4EF9-9837-55C88F4756CD}" type="slidenum">
              <a:rPr lang="tr-TR" smtClean="0"/>
              <a:t>34</a:t>
            </a:fld>
            <a:endParaRPr lang="tr-TR"/>
          </a:p>
        </p:txBody>
      </p:sp>
    </p:spTree>
    <p:extLst>
      <p:ext uri="{BB962C8B-B14F-4D97-AF65-F5344CB8AC3E}">
        <p14:creationId xmlns:p14="http://schemas.microsoft.com/office/powerpoint/2010/main" val="1416622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CC0B940-985C-4FB8-84AC-26CDDD28A86C}" type="datetimeFigureOut">
              <a:rPr lang="tr-TR" smtClean="0"/>
              <a:t>20.01.2025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3916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20.01.2025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57599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20.01.2025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391346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CC0B940-985C-4FB8-84AC-26CDDD28A86C}" type="datetimeFigureOut">
              <a:rPr lang="tr-TR" smtClean="0"/>
              <a:t>20.01.2025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24836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CC0B940-985C-4FB8-84AC-26CDDD28A86C}" type="datetimeFigureOut">
              <a:rPr lang="tr-TR" smtClean="0"/>
              <a:t>20.01.2025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55664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CC0B940-985C-4FB8-84AC-26CDDD28A86C}" type="datetimeFigureOut">
              <a:rPr lang="tr-TR" smtClean="0"/>
              <a:t>20.01.2025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395494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CC0B940-985C-4FB8-84AC-26CDDD28A86C}" type="datetimeFigureOut">
              <a:rPr lang="tr-TR" smtClean="0"/>
              <a:t>20.01.2025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79995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CC0B940-985C-4FB8-84AC-26CDDD28A86C}" type="datetimeFigureOut">
              <a:rPr lang="tr-TR" smtClean="0"/>
              <a:t>20.01.2025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7112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CC0B940-985C-4FB8-84AC-26CDDD28A86C}" type="datetimeFigureOut">
              <a:rPr lang="tr-TR" smtClean="0"/>
              <a:t>20.01.2025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4430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CC0B940-985C-4FB8-84AC-26CDDD28A86C}" type="datetimeFigureOut">
              <a:rPr lang="tr-TR" smtClean="0"/>
              <a:t>20.01.2025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14018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CC0B940-985C-4FB8-84AC-26CDDD28A86C}" type="datetimeFigureOut">
              <a:rPr lang="tr-TR" smtClean="0"/>
              <a:t>20.01.2025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FA2C38-54D1-4730-839F-DFF47E7E39A3}" type="slidenum">
              <a:rPr lang="tr-TR" smtClean="0"/>
              <a:t>‹#›</a:t>
            </a:fld>
            <a:endParaRPr lang="tr-TR"/>
          </a:p>
        </p:txBody>
      </p:sp>
    </p:spTree>
    <p:extLst>
      <p:ext uri="{BB962C8B-B14F-4D97-AF65-F5344CB8AC3E}">
        <p14:creationId xmlns:p14="http://schemas.microsoft.com/office/powerpoint/2010/main" val="74263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0B940-985C-4FB8-84AC-26CDDD28A86C}" type="datetimeFigureOut">
              <a:rPr lang="tr-TR" smtClean="0"/>
              <a:t>20.01.2025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A2C38-54D1-4730-839F-DFF47E7E39A3}" type="slidenum">
              <a:rPr lang="tr-TR" smtClean="0"/>
              <a:t>‹#›</a:t>
            </a:fld>
            <a:endParaRPr lang="tr-TR"/>
          </a:p>
        </p:txBody>
      </p:sp>
    </p:spTree>
    <p:extLst>
      <p:ext uri="{BB962C8B-B14F-4D97-AF65-F5344CB8AC3E}">
        <p14:creationId xmlns:p14="http://schemas.microsoft.com/office/powerpoint/2010/main" val="3866621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779058"/>
            <a:ext cx="9144000" cy="811391"/>
          </a:xfrm>
        </p:spPr>
        <p:txBody>
          <a:bodyPr>
            <a:normAutofit fontScale="90000"/>
          </a:bodyPr>
          <a:lstStyle/>
          <a:p>
            <a:r>
              <a:rPr lang="tr-TR" dirty="0">
                <a:latin typeface="Times New Roman" panose="02020603050405020304" pitchFamily="18" charset="0"/>
                <a:cs typeface="Times New Roman" panose="02020603050405020304" pitchFamily="18" charset="0"/>
              </a:rPr>
              <a:t>Kalite Süreçleri ile Yönetmek</a:t>
            </a:r>
          </a:p>
        </p:txBody>
      </p:sp>
      <p:sp>
        <p:nvSpPr>
          <p:cNvPr id="3" name="Alt Başlık 2"/>
          <p:cNvSpPr>
            <a:spLocks noGrp="1"/>
          </p:cNvSpPr>
          <p:nvPr>
            <p:ph type="subTitle" idx="1"/>
          </p:nvPr>
        </p:nvSpPr>
        <p:spPr>
          <a:xfrm>
            <a:off x="1524000" y="4614717"/>
            <a:ext cx="9144000" cy="1170959"/>
          </a:xfrm>
        </p:spPr>
        <p:txBody>
          <a:bodyPr>
            <a:normAutofit/>
          </a:bodyPr>
          <a:lstStyle/>
          <a:p>
            <a:r>
              <a:rPr lang="tr-TR" dirty="0" err="1">
                <a:latin typeface="Times New Roman" panose="02020603050405020304" pitchFamily="18" charset="0"/>
                <a:cs typeface="Times New Roman" panose="02020603050405020304" pitchFamily="18" charset="0"/>
              </a:rPr>
              <a:t>Doğancan</a:t>
            </a:r>
            <a:r>
              <a:rPr lang="tr-TR" dirty="0">
                <a:latin typeface="Times New Roman" panose="02020603050405020304" pitchFamily="18" charset="0"/>
                <a:cs typeface="Times New Roman" panose="02020603050405020304" pitchFamily="18" charset="0"/>
              </a:rPr>
              <a:t> ÇAVMAK</a:t>
            </a:r>
          </a:p>
          <a:p>
            <a:r>
              <a:rPr lang="tr-TR" dirty="0">
                <a:latin typeface="Times New Roman" panose="02020603050405020304" pitchFamily="18" charset="0"/>
                <a:cs typeface="Times New Roman" panose="02020603050405020304" pitchFamily="18" charset="0"/>
              </a:rPr>
              <a:t>Kalite Koordinatörlüğü</a:t>
            </a:r>
          </a:p>
        </p:txBody>
      </p:sp>
    </p:spTree>
    <p:extLst>
      <p:ext uri="{BB962C8B-B14F-4D97-AF65-F5344CB8AC3E}">
        <p14:creationId xmlns:p14="http://schemas.microsoft.com/office/powerpoint/2010/main" val="88702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4C3640-15F0-F0C5-F92D-257C60C7F7DD}"/>
              </a:ext>
            </a:extLst>
          </p:cNvPr>
          <p:cNvSpPr>
            <a:spLocks noGrp="1"/>
          </p:cNvSpPr>
          <p:nvPr>
            <p:ph type="title"/>
          </p:nvPr>
        </p:nvSpPr>
        <p:spPr>
          <a:xfrm>
            <a:off x="838200" y="1383927"/>
            <a:ext cx="10515600" cy="704850"/>
          </a:xfrm>
        </p:spPr>
        <p:txBody>
          <a:bodyPr/>
          <a:lstStyle/>
          <a:p>
            <a:pPr algn="ctr"/>
            <a:r>
              <a:rPr lang="tr-TR" dirty="0">
                <a:latin typeface="Times New Roman" panose="02020603050405020304" pitchFamily="18" charset="0"/>
                <a:cs typeface="Times New Roman" panose="02020603050405020304" pitchFamily="18" charset="0"/>
              </a:rPr>
              <a:t>YÖKAK Sistemi</a:t>
            </a:r>
          </a:p>
        </p:txBody>
      </p:sp>
      <p:sp>
        <p:nvSpPr>
          <p:cNvPr id="5" name="Metin kutusu 4">
            <a:extLst>
              <a:ext uri="{FF2B5EF4-FFF2-40B4-BE49-F238E27FC236}">
                <a16:creationId xmlns:a16="http://schemas.microsoft.com/office/drawing/2014/main" id="{412AC77B-A149-C7CD-DA8D-AF158E6BF440}"/>
              </a:ext>
            </a:extLst>
          </p:cNvPr>
          <p:cNvSpPr txBox="1"/>
          <p:nvPr/>
        </p:nvSpPr>
        <p:spPr>
          <a:xfrm>
            <a:off x="679076" y="2725286"/>
            <a:ext cx="10833848" cy="1938992"/>
          </a:xfrm>
          <a:prstGeom prst="rect">
            <a:avLst/>
          </a:prstGeom>
          <a:noFill/>
        </p:spPr>
        <p:txBody>
          <a:bodyPr wrap="square">
            <a:spAutoFit/>
          </a:bodyPr>
          <a:lstStyle/>
          <a:p>
            <a:pPr marL="285750" indent="-285750">
              <a:buFont typeface="Wingdings" panose="05000000000000000000" pitchFamily="2" charset="2"/>
              <a:buChar char="ü"/>
            </a:pPr>
            <a:r>
              <a:rPr lang="tr-TR" sz="2400" dirty="0">
                <a:solidFill>
                  <a:schemeClr val="accent1">
                    <a:lumMod val="50000"/>
                  </a:schemeClr>
                </a:solidFill>
                <a:latin typeface="Times New Roman" panose="02020603050405020304" pitchFamily="18" charset="0"/>
                <a:cs typeface="Times New Roman" panose="02020603050405020304" pitchFamily="18" charset="0"/>
              </a:rPr>
              <a:t>Liderlik, Yönetişim ve Kalite</a:t>
            </a:r>
            <a:r>
              <a:rPr lang="tr-TR" sz="2400" dirty="0">
                <a:latin typeface="Times New Roman" panose="02020603050405020304" pitchFamily="18" charset="0"/>
                <a:cs typeface="Times New Roman" panose="02020603050405020304" pitchFamily="18" charset="0"/>
              </a:rPr>
              <a:t>, </a:t>
            </a:r>
            <a:r>
              <a:rPr lang="tr-TR" sz="2400" dirty="0">
                <a:solidFill>
                  <a:schemeClr val="accent2">
                    <a:lumMod val="50000"/>
                  </a:schemeClr>
                </a:solidFill>
                <a:latin typeface="Times New Roman" panose="02020603050405020304" pitchFamily="18" charset="0"/>
                <a:cs typeface="Times New Roman" panose="02020603050405020304" pitchFamily="18" charset="0"/>
              </a:rPr>
              <a:t>Eğitim ve Öğretim</a:t>
            </a:r>
            <a:r>
              <a:rPr lang="tr-TR" sz="2400" dirty="0">
                <a:latin typeface="Times New Roman" panose="02020603050405020304" pitchFamily="18" charset="0"/>
                <a:cs typeface="Times New Roman" panose="02020603050405020304" pitchFamily="18" charset="0"/>
              </a:rPr>
              <a:t>, </a:t>
            </a:r>
            <a:r>
              <a:rPr lang="tr-TR" sz="2400" dirty="0">
                <a:solidFill>
                  <a:schemeClr val="accent5">
                    <a:lumMod val="50000"/>
                  </a:schemeClr>
                </a:solidFill>
                <a:latin typeface="Times New Roman" panose="02020603050405020304" pitchFamily="18" charset="0"/>
                <a:cs typeface="Times New Roman" panose="02020603050405020304" pitchFamily="18" charset="0"/>
              </a:rPr>
              <a:t>Araştırma ve Geliştirme </a:t>
            </a:r>
            <a:r>
              <a:rPr lang="tr-TR" sz="2400" dirty="0">
                <a:latin typeface="Times New Roman" panose="02020603050405020304" pitchFamily="18" charset="0"/>
                <a:cs typeface="Times New Roman" panose="02020603050405020304" pitchFamily="18" charset="0"/>
              </a:rPr>
              <a:t>ile </a:t>
            </a:r>
            <a:r>
              <a:rPr lang="tr-TR" sz="2400" dirty="0">
                <a:solidFill>
                  <a:schemeClr val="accent6">
                    <a:lumMod val="50000"/>
                  </a:schemeClr>
                </a:solidFill>
                <a:latin typeface="Times New Roman" panose="02020603050405020304" pitchFamily="18" charset="0"/>
                <a:cs typeface="Times New Roman" panose="02020603050405020304" pitchFamily="18" charset="0"/>
              </a:rPr>
              <a:t>Toplumsal Katkı  </a:t>
            </a:r>
            <a:r>
              <a:rPr lang="tr-TR" sz="2400" dirty="0">
                <a:latin typeface="Times New Roman" panose="02020603050405020304" pitchFamily="18" charset="0"/>
                <a:cs typeface="Times New Roman" panose="02020603050405020304" pitchFamily="18" charset="0"/>
              </a:rPr>
              <a:t>başlıkları altında toplam </a:t>
            </a:r>
            <a:r>
              <a:rPr lang="tr-TR" sz="2400" dirty="0">
                <a:solidFill>
                  <a:srgbClr val="FF0000"/>
                </a:solidFill>
                <a:latin typeface="Times New Roman" panose="02020603050405020304" pitchFamily="18" charset="0"/>
                <a:cs typeface="Times New Roman" panose="02020603050405020304" pitchFamily="18" charset="0"/>
              </a:rPr>
              <a:t>14 ölçüt ve 46 alt ölçüt ile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değerlendirme yapmaktadır. </a:t>
            </a:r>
          </a:p>
          <a:p>
            <a:pPr marL="285750" indent="-285750">
              <a:buFont typeface="Wingdings" panose="05000000000000000000" pitchFamily="2" charset="2"/>
              <a:buChar char="ü"/>
            </a:pP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Her bir alt ölçüt için 1’den 5’e doğru olmak üzere olgunluk seviyeleri tanımlanmıştır.</a:t>
            </a:r>
          </a:p>
        </p:txBody>
      </p:sp>
    </p:spTree>
    <p:extLst>
      <p:ext uri="{BB962C8B-B14F-4D97-AF65-F5344CB8AC3E}">
        <p14:creationId xmlns:p14="http://schemas.microsoft.com/office/powerpoint/2010/main" val="168216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BDED036-F23E-2BCE-2821-F2A08F2F0489}"/>
              </a:ext>
            </a:extLst>
          </p:cNvPr>
          <p:cNvPicPr>
            <a:picLocks noChangeAspect="1"/>
          </p:cNvPicPr>
          <p:nvPr/>
        </p:nvPicPr>
        <p:blipFill>
          <a:blip r:embed="rId2"/>
          <a:stretch>
            <a:fillRect/>
          </a:stretch>
        </p:blipFill>
        <p:spPr>
          <a:xfrm>
            <a:off x="1524001" y="1023864"/>
            <a:ext cx="9296400" cy="5222860"/>
          </a:xfrm>
          <a:prstGeom prst="rect">
            <a:avLst/>
          </a:prstGeom>
        </p:spPr>
      </p:pic>
      <p:sp>
        <p:nvSpPr>
          <p:cNvPr id="6" name="Başlık 1">
            <a:extLst>
              <a:ext uri="{FF2B5EF4-FFF2-40B4-BE49-F238E27FC236}">
                <a16:creationId xmlns:a16="http://schemas.microsoft.com/office/drawing/2014/main" id="{47123768-B25C-7707-3C32-C0202BB91D3D}"/>
              </a:ext>
            </a:extLst>
          </p:cNvPr>
          <p:cNvSpPr>
            <a:spLocks noGrp="1"/>
          </p:cNvSpPr>
          <p:nvPr>
            <p:ph type="title"/>
          </p:nvPr>
        </p:nvSpPr>
        <p:spPr>
          <a:xfrm>
            <a:off x="3626223" y="219283"/>
            <a:ext cx="6279778" cy="495487"/>
          </a:xfrm>
        </p:spPr>
        <p:txBody>
          <a:bodyPr>
            <a:normAutofit fontScale="90000"/>
          </a:bodyPr>
          <a:lstStyle/>
          <a:p>
            <a:pPr algn="ctr"/>
            <a:r>
              <a:rPr lang="tr-TR" sz="4000" dirty="0">
                <a:solidFill>
                  <a:schemeClr val="bg1"/>
                </a:solidFill>
                <a:latin typeface="Times New Roman" panose="02020603050405020304" pitchFamily="18" charset="0"/>
                <a:cs typeface="Times New Roman" panose="02020603050405020304" pitchFamily="18" charset="0"/>
              </a:rPr>
              <a:t>YÖKAK Değerlendirme Ölçeği</a:t>
            </a:r>
          </a:p>
        </p:txBody>
      </p:sp>
    </p:spTree>
    <p:extLst>
      <p:ext uri="{BB962C8B-B14F-4D97-AF65-F5344CB8AC3E}">
        <p14:creationId xmlns:p14="http://schemas.microsoft.com/office/powerpoint/2010/main" val="19092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0F4668-177B-30BF-60CB-6696B31F43F5}"/>
              </a:ext>
            </a:extLst>
          </p:cNvPr>
          <p:cNvSpPr>
            <a:spLocks noGrp="1"/>
          </p:cNvSpPr>
          <p:nvPr>
            <p:ph type="title"/>
          </p:nvPr>
        </p:nvSpPr>
        <p:spPr>
          <a:xfrm>
            <a:off x="1411942" y="968794"/>
            <a:ext cx="5356411" cy="1325563"/>
          </a:xfrm>
        </p:spPr>
        <p:txBody>
          <a:bodyPr/>
          <a:lstStyle/>
          <a:p>
            <a:r>
              <a:rPr lang="tr-TR" dirty="0">
                <a:latin typeface="Times New Roman" panose="02020603050405020304" pitchFamily="18" charset="0"/>
                <a:cs typeface="Times New Roman" panose="02020603050405020304" pitchFamily="18" charset="0"/>
              </a:rPr>
              <a:t>4 olgunluk seviyesi…</a:t>
            </a:r>
          </a:p>
        </p:txBody>
      </p:sp>
      <p:sp>
        <p:nvSpPr>
          <p:cNvPr id="3" name="İçerik Yer Tutucusu 2">
            <a:extLst>
              <a:ext uri="{FF2B5EF4-FFF2-40B4-BE49-F238E27FC236}">
                <a16:creationId xmlns:a16="http://schemas.microsoft.com/office/drawing/2014/main" id="{A5441BF2-4BB4-7AD8-08DC-8605827CF20F}"/>
              </a:ext>
            </a:extLst>
          </p:cNvPr>
          <p:cNvSpPr>
            <a:spLocks noGrp="1"/>
          </p:cNvSpPr>
          <p:nvPr>
            <p:ph idx="1"/>
          </p:nvPr>
        </p:nvSpPr>
        <p:spPr>
          <a:xfrm>
            <a:off x="1026459" y="2408331"/>
            <a:ext cx="10515600" cy="2862916"/>
          </a:xfrm>
        </p:spPr>
        <p:txBody>
          <a:bodyPr/>
          <a:lstStyle/>
          <a:p>
            <a:r>
              <a:rPr lang="tr-TR" dirty="0">
                <a:latin typeface="Times New Roman" panose="02020603050405020304" pitchFamily="18" charset="0"/>
                <a:cs typeface="Times New Roman" panose="02020603050405020304" pitchFamily="18" charset="0"/>
              </a:rPr>
              <a:t>Tanımlı süreçler mevcuttur</a:t>
            </a:r>
          </a:p>
          <a:p>
            <a:r>
              <a:rPr lang="tr-TR" dirty="0">
                <a:latin typeface="Times New Roman" panose="02020603050405020304" pitchFamily="18" charset="0"/>
                <a:cs typeface="Times New Roman" panose="02020603050405020304" pitchFamily="18" charset="0"/>
              </a:rPr>
              <a:t>Tanımlı süreçler çerçevesinde kurumun geneline yayılmış uygulamalar mevcuttur</a:t>
            </a:r>
          </a:p>
          <a:p>
            <a:r>
              <a:rPr lang="tr-TR" dirty="0">
                <a:latin typeface="Times New Roman" panose="02020603050405020304" pitchFamily="18" charset="0"/>
                <a:cs typeface="Times New Roman" panose="02020603050405020304" pitchFamily="18" charset="0"/>
              </a:rPr>
              <a:t>Uygulamalar sistematik olarak iç ve dış paydaş katılımı ile izlenmektedir</a:t>
            </a:r>
          </a:p>
          <a:p>
            <a:r>
              <a:rPr lang="tr-TR" dirty="0">
                <a:latin typeface="Times New Roman" panose="02020603050405020304" pitchFamily="18" charset="0"/>
                <a:cs typeface="Times New Roman" panose="02020603050405020304" pitchFamily="18" charset="0"/>
              </a:rPr>
              <a:t>İzlemler sonrası iyileştirmeler yapılmaktadır</a:t>
            </a:r>
          </a:p>
        </p:txBody>
      </p:sp>
    </p:spTree>
    <p:extLst>
      <p:ext uri="{BB962C8B-B14F-4D97-AF65-F5344CB8AC3E}">
        <p14:creationId xmlns:p14="http://schemas.microsoft.com/office/powerpoint/2010/main" val="5330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C2FFC3-C178-7605-B5AF-25A6720EE2D2}"/>
              </a:ext>
            </a:extLst>
          </p:cNvPr>
          <p:cNvSpPr>
            <a:spLocks noGrp="1"/>
          </p:cNvSpPr>
          <p:nvPr>
            <p:ph type="title"/>
          </p:nvPr>
        </p:nvSpPr>
        <p:spPr>
          <a:xfrm>
            <a:off x="900953" y="777969"/>
            <a:ext cx="10515600" cy="952220"/>
          </a:xfrm>
        </p:spPr>
        <p:txBody>
          <a:bodyPr/>
          <a:lstStyle/>
          <a:p>
            <a:pPr algn="ctr"/>
            <a:r>
              <a:rPr lang="tr-TR" dirty="0">
                <a:latin typeface="Times New Roman" panose="02020603050405020304" pitchFamily="18" charset="0"/>
                <a:cs typeface="Times New Roman" panose="02020603050405020304" pitchFamily="18" charset="0"/>
              </a:rPr>
              <a:t>Genel Beklentiler</a:t>
            </a:r>
          </a:p>
        </p:txBody>
      </p:sp>
      <p:sp>
        <p:nvSpPr>
          <p:cNvPr id="3" name="İçerik Yer Tutucusu 2">
            <a:extLst>
              <a:ext uri="{FF2B5EF4-FFF2-40B4-BE49-F238E27FC236}">
                <a16:creationId xmlns:a16="http://schemas.microsoft.com/office/drawing/2014/main" id="{395F983F-5304-A400-4641-D9081E0D9DC8}"/>
              </a:ext>
            </a:extLst>
          </p:cNvPr>
          <p:cNvSpPr>
            <a:spLocks noGrp="1"/>
          </p:cNvSpPr>
          <p:nvPr>
            <p:ph idx="1"/>
          </p:nvPr>
        </p:nvSpPr>
        <p:spPr>
          <a:xfrm>
            <a:off x="838200" y="1730189"/>
            <a:ext cx="10515600" cy="4563035"/>
          </a:xfrm>
        </p:spPr>
        <p:txBody>
          <a:bodyPr>
            <a:normAutofit/>
          </a:bodyPr>
          <a:lstStyle/>
          <a:p>
            <a:pPr algn="just"/>
            <a:r>
              <a:rPr lang="tr-TR" dirty="0">
                <a:solidFill>
                  <a:srgbClr val="FF0000"/>
                </a:solidFill>
                <a:latin typeface="Times New Roman" panose="02020603050405020304" pitchFamily="18" charset="0"/>
                <a:cs typeface="Times New Roman" panose="02020603050405020304" pitchFamily="18" charset="0"/>
              </a:rPr>
              <a:t>Kalite kültürünün kurumun geneline yayılmış olması</a:t>
            </a:r>
            <a:r>
              <a:rPr lang="tr-TR" dirty="0">
                <a:latin typeface="Times New Roman" panose="02020603050405020304" pitchFamily="18" charset="0"/>
                <a:cs typeface="Times New Roman" panose="02020603050405020304" pitchFamily="18" charset="0"/>
              </a:rPr>
              <a:t>.. Tek veya birkaç birimin yürüttüğü çalışmalar bunu kanıtlamaz. Bazen mükemmel olsalar bile..</a:t>
            </a:r>
          </a:p>
          <a:p>
            <a:pPr algn="just"/>
            <a:r>
              <a:rPr lang="tr-TR" b="1" dirty="0">
                <a:solidFill>
                  <a:srgbClr val="C00000"/>
                </a:solidFill>
                <a:latin typeface="Times New Roman" panose="02020603050405020304" pitchFamily="18" charset="0"/>
                <a:cs typeface="Times New Roman" panose="02020603050405020304" pitchFamily="18" charset="0"/>
              </a:rPr>
              <a:t>Öğrencilerin süreçlerde ve kararlarda yer alması..</a:t>
            </a:r>
          </a:p>
          <a:p>
            <a:pPr algn="just"/>
            <a:r>
              <a:rPr lang="tr-TR" dirty="0">
                <a:latin typeface="Times New Roman" panose="02020603050405020304" pitchFamily="18" charset="0"/>
                <a:cs typeface="Times New Roman" panose="02020603050405020304" pitchFamily="18" charset="0"/>
              </a:rPr>
              <a:t>Her mevki ve görevden çalışanların yer alması..</a:t>
            </a:r>
          </a:p>
          <a:p>
            <a:pPr algn="just"/>
            <a:r>
              <a:rPr lang="tr-TR" b="1" dirty="0">
                <a:solidFill>
                  <a:schemeClr val="tx1">
                    <a:lumMod val="95000"/>
                    <a:lumOff val="5000"/>
                  </a:schemeClr>
                </a:solidFill>
                <a:latin typeface="Times New Roman" panose="02020603050405020304" pitchFamily="18" charset="0"/>
                <a:cs typeface="Times New Roman" panose="02020603050405020304" pitchFamily="18" charset="0"/>
              </a:rPr>
              <a:t>Kararların kurul/komisyon gibi çoklu mekanizmalar ile alınması</a:t>
            </a:r>
            <a:r>
              <a:rPr lang="tr-TR" dirty="0">
                <a:latin typeface="Times New Roman" panose="02020603050405020304" pitchFamily="18" charset="0"/>
                <a:cs typeface="Times New Roman" panose="02020603050405020304" pitchFamily="18" charset="0"/>
              </a:rPr>
              <a:t>..</a:t>
            </a:r>
          </a:p>
          <a:p>
            <a:pPr algn="just"/>
            <a:r>
              <a:rPr lang="tr-TR" b="1" u="sng" dirty="0">
                <a:solidFill>
                  <a:srgbClr val="FF0000"/>
                </a:solidFill>
                <a:latin typeface="Times New Roman" panose="02020603050405020304" pitchFamily="18" charset="0"/>
                <a:cs typeface="Times New Roman" panose="02020603050405020304" pitchFamily="18" charset="0"/>
              </a:rPr>
              <a:t>İzleme ve iyileştirmenin sistematik olması</a:t>
            </a:r>
            <a:r>
              <a:rPr lang="tr-TR" dirty="0">
                <a:latin typeface="Times New Roman" panose="02020603050405020304" pitchFamily="18" charset="0"/>
                <a:cs typeface="Times New Roman" panose="02020603050405020304" pitchFamily="18" charset="0"/>
              </a:rPr>
              <a:t>.. Kesintiye uğrayan süreçler olumsuz değerlendirmelere sebebiyet veriyor.</a:t>
            </a:r>
          </a:p>
          <a:p>
            <a:pPr algn="just"/>
            <a:r>
              <a:rPr lang="tr-TR" dirty="0">
                <a:latin typeface="Times New Roman" panose="02020603050405020304" pitchFamily="18" charset="0"/>
                <a:cs typeface="Times New Roman" panose="02020603050405020304" pitchFamily="18" charset="0"/>
              </a:rPr>
              <a:t>Ölçme ve izleme sistematiğinin </a:t>
            </a:r>
            <a:r>
              <a:rPr lang="tr-TR" u="sng" dirty="0">
                <a:solidFill>
                  <a:srgbClr val="FF0000"/>
                </a:solidFill>
                <a:latin typeface="Times New Roman" panose="02020603050405020304" pitchFamily="18" charset="0"/>
                <a:cs typeface="Times New Roman" panose="02020603050405020304" pitchFamily="18" charset="0"/>
              </a:rPr>
              <a:t>çeşitli kaynaklardan </a:t>
            </a:r>
            <a:r>
              <a:rPr lang="tr-TR" dirty="0">
                <a:latin typeface="Times New Roman" panose="02020603050405020304" pitchFamily="18" charset="0"/>
                <a:cs typeface="Times New Roman" panose="02020603050405020304" pitchFamily="18" charset="0"/>
              </a:rPr>
              <a:t>yapılması..</a:t>
            </a:r>
          </a:p>
        </p:txBody>
      </p:sp>
    </p:spTree>
    <p:extLst>
      <p:ext uri="{BB962C8B-B14F-4D97-AF65-F5344CB8AC3E}">
        <p14:creationId xmlns:p14="http://schemas.microsoft.com/office/powerpoint/2010/main" val="327446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D7EA-EC18-B682-0C6D-5995D703AE5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F6C3039-4B02-8944-1791-33EB69A981F5}"/>
              </a:ext>
            </a:extLst>
          </p:cNvPr>
          <p:cNvSpPr>
            <a:spLocks noGrp="1"/>
          </p:cNvSpPr>
          <p:nvPr>
            <p:ph type="title"/>
          </p:nvPr>
        </p:nvSpPr>
        <p:spPr>
          <a:xfrm>
            <a:off x="909918" y="1100698"/>
            <a:ext cx="10515600" cy="719137"/>
          </a:xfrm>
        </p:spPr>
        <p:txBody>
          <a:bodyPr/>
          <a:lstStyle/>
          <a:p>
            <a:pPr algn="ctr"/>
            <a:r>
              <a:rPr lang="tr-TR" dirty="0">
                <a:latin typeface="Times New Roman" panose="02020603050405020304" pitchFamily="18" charset="0"/>
                <a:cs typeface="Times New Roman" panose="02020603050405020304" pitchFamily="18" charset="0"/>
              </a:rPr>
              <a:t>Genel Beklentiler</a:t>
            </a:r>
          </a:p>
        </p:txBody>
      </p:sp>
      <p:sp>
        <p:nvSpPr>
          <p:cNvPr id="3" name="İçerik Yer Tutucusu 2">
            <a:extLst>
              <a:ext uri="{FF2B5EF4-FFF2-40B4-BE49-F238E27FC236}">
                <a16:creationId xmlns:a16="http://schemas.microsoft.com/office/drawing/2014/main" id="{360E69B7-276F-BD24-8781-5076DACDC359}"/>
              </a:ext>
            </a:extLst>
          </p:cNvPr>
          <p:cNvSpPr>
            <a:spLocks noGrp="1"/>
          </p:cNvSpPr>
          <p:nvPr>
            <p:ph idx="1"/>
          </p:nvPr>
        </p:nvSpPr>
        <p:spPr>
          <a:xfrm>
            <a:off x="739589" y="2144526"/>
            <a:ext cx="10515600" cy="3001216"/>
          </a:xfrm>
        </p:spPr>
        <p:txBody>
          <a:bodyPr/>
          <a:lstStyle/>
          <a:p>
            <a:pPr algn="just"/>
            <a:r>
              <a:rPr lang="tr-TR" dirty="0">
                <a:latin typeface="Times New Roman" panose="02020603050405020304" pitchFamily="18" charset="0"/>
                <a:cs typeface="Times New Roman" panose="02020603050405020304" pitchFamily="18" charset="0"/>
              </a:rPr>
              <a:t>Eğitim-öğretim, araştırma-geliştirme ve toplumsal katkının entegre bir şekilde ve yüksek bir uyum içerisinde yürümesi..</a:t>
            </a:r>
          </a:p>
          <a:p>
            <a:pPr algn="just"/>
            <a:r>
              <a:rPr lang="tr-TR" dirty="0">
                <a:latin typeface="Times New Roman" panose="02020603050405020304" pitchFamily="18" charset="0"/>
                <a:cs typeface="Times New Roman" panose="02020603050405020304" pitchFamily="18" charset="0"/>
              </a:rPr>
              <a:t>Dokümantasyonların ve raporların net ve öz </a:t>
            </a:r>
            <a:r>
              <a:rPr lang="tr-TR" b="1" u="sng" dirty="0">
                <a:solidFill>
                  <a:srgbClr val="FF0000"/>
                </a:solidFill>
                <a:latin typeface="Times New Roman" panose="02020603050405020304" pitchFamily="18" charset="0"/>
                <a:cs typeface="Times New Roman" panose="02020603050405020304" pitchFamily="18" charset="0"/>
              </a:rPr>
              <a:t>kanıt niteliği </a:t>
            </a:r>
            <a:r>
              <a:rPr lang="tr-TR" dirty="0">
                <a:latin typeface="Times New Roman" panose="02020603050405020304" pitchFamily="18" charset="0"/>
                <a:cs typeface="Times New Roman" panose="02020603050405020304" pitchFamily="18" charset="0"/>
              </a:rPr>
              <a:t>taşıması..</a:t>
            </a:r>
          </a:p>
          <a:p>
            <a:pPr algn="just"/>
            <a:r>
              <a:rPr lang="tr-TR" dirty="0">
                <a:latin typeface="Times New Roman" panose="02020603050405020304" pitchFamily="18" charset="0"/>
                <a:cs typeface="Times New Roman" panose="02020603050405020304" pitchFamily="18" charset="0"/>
              </a:rPr>
              <a:t>Yüksek düzeyde şeffaflık, kamuoyu bilgilendirmesinin mevcudiyeti..</a:t>
            </a:r>
          </a:p>
          <a:p>
            <a:pPr algn="just"/>
            <a:r>
              <a:rPr lang="tr-TR" dirty="0">
                <a:latin typeface="Times New Roman" panose="02020603050405020304" pitchFamily="18" charset="0"/>
                <a:cs typeface="Times New Roman" panose="02020603050405020304" pitchFamily="18" charset="0"/>
              </a:rPr>
              <a:t>Raporlarda </a:t>
            </a:r>
            <a:r>
              <a:rPr lang="tr-TR" dirty="0">
                <a:solidFill>
                  <a:srgbClr val="FF0000"/>
                </a:solidFill>
                <a:latin typeface="Times New Roman" panose="02020603050405020304" pitchFamily="18" charset="0"/>
                <a:cs typeface="Times New Roman" panose="02020603050405020304" pitchFamily="18" charset="0"/>
              </a:rPr>
              <a:t>tutarlı ve dürüst </a:t>
            </a:r>
            <a:r>
              <a:rPr lang="tr-TR" dirty="0">
                <a:latin typeface="Times New Roman" panose="02020603050405020304" pitchFamily="18" charset="0"/>
                <a:cs typeface="Times New Roman" panose="02020603050405020304" pitchFamily="18" charset="0"/>
              </a:rPr>
              <a:t>olunması.. Eksikliklerin şeffaf bir şekilde açıklanması.. Hem güçlü hem zayıf yönlerin vurgulanması..</a:t>
            </a: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53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86578-1F53-5788-5CF8-E69CB367E719}"/>
              </a:ext>
            </a:extLst>
          </p:cNvPr>
          <p:cNvSpPr>
            <a:spLocks noGrp="1"/>
          </p:cNvSpPr>
          <p:nvPr>
            <p:ph type="title"/>
          </p:nvPr>
        </p:nvSpPr>
        <p:spPr>
          <a:xfrm>
            <a:off x="611841" y="2588373"/>
            <a:ext cx="10968318" cy="1325563"/>
          </a:xfrm>
        </p:spPr>
        <p:txBody>
          <a:bodyPr/>
          <a:lstStyle/>
          <a:p>
            <a:r>
              <a:rPr lang="tr-TR" b="1" dirty="0">
                <a:solidFill>
                  <a:schemeClr val="accent1">
                    <a:lumMod val="50000"/>
                  </a:schemeClr>
                </a:solidFill>
                <a:latin typeface="Times New Roman" panose="02020603050405020304" pitchFamily="18" charset="0"/>
                <a:cs typeface="Times New Roman" panose="02020603050405020304" pitchFamily="18" charset="0"/>
              </a:rPr>
              <a:t>Tarsus Üniversitesi Kalite Güvencesi Sistemi</a:t>
            </a:r>
          </a:p>
        </p:txBody>
      </p:sp>
    </p:spTree>
    <p:extLst>
      <p:ext uri="{BB962C8B-B14F-4D97-AF65-F5344CB8AC3E}">
        <p14:creationId xmlns:p14="http://schemas.microsoft.com/office/powerpoint/2010/main" val="407372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a:extLst>
              <a:ext uri="{FF2B5EF4-FFF2-40B4-BE49-F238E27FC236}">
                <a16:creationId xmlns:a16="http://schemas.microsoft.com/office/drawing/2014/main" id="{B3A35766-17C5-632E-EAC4-5BB44D60AB85}"/>
              </a:ext>
            </a:extLst>
          </p:cNvPr>
          <p:cNvGrpSpPr/>
          <p:nvPr/>
        </p:nvGrpSpPr>
        <p:grpSpPr>
          <a:xfrm>
            <a:off x="0" y="0"/>
            <a:ext cx="12173749" cy="6069106"/>
            <a:chOff x="0" y="0"/>
            <a:chExt cx="12173749" cy="6069106"/>
          </a:xfrm>
        </p:grpSpPr>
        <p:pic>
          <p:nvPicPr>
            <p:cNvPr id="3" name="Resim 2">
              <a:extLst>
                <a:ext uri="{FF2B5EF4-FFF2-40B4-BE49-F238E27FC236}">
                  <a16:creationId xmlns:a16="http://schemas.microsoft.com/office/drawing/2014/main" id="{44503610-EB8A-C719-BBE2-08468E34FF62}"/>
                </a:ext>
              </a:extLst>
            </p:cNvPr>
            <p:cNvPicPr>
              <a:picLocks noChangeAspect="1"/>
            </p:cNvPicPr>
            <p:nvPr/>
          </p:nvPicPr>
          <p:blipFill>
            <a:blip r:embed="rId2"/>
            <a:stretch>
              <a:fillRect/>
            </a:stretch>
          </p:blipFill>
          <p:spPr>
            <a:xfrm>
              <a:off x="0" y="0"/>
              <a:ext cx="12173749" cy="6069106"/>
            </a:xfrm>
            <a:prstGeom prst="rect">
              <a:avLst/>
            </a:prstGeom>
          </p:spPr>
        </p:pic>
        <p:sp>
          <p:nvSpPr>
            <p:cNvPr id="4" name="Dikdörtgen 3">
              <a:extLst>
                <a:ext uri="{FF2B5EF4-FFF2-40B4-BE49-F238E27FC236}">
                  <a16:creationId xmlns:a16="http://schemas.microsoft.com/office/drawing/2014/main" id="{39E72964-CF8E-4687-252D-1B1EFFEBA7E5}"/>
                </a:ext>
              </a:extLst>
            </p:cNvPr>
            <p:cNvSpPr/>
            <p:nvPr/>
          </p:nvSpPr>
          <p:spPr>
            <a:xfrm>
              <a:off x="2384612" y="3003176"/>
              <a:ext cx="1721223" cy="24204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extLst>
                <a:ext uri="{FF2B5EF4-FFF2-40B4-BE49-F238E27FC236}">
                  <a16:creationId xmlns:a16="http://schemas.microsoft.com/office/drawing/2014/main" id="{59D62AAD-6A17-41E6-CE0F-F87E57E85C4C}"/>
                </a:ext>
              </a:extLst>
            </p:cNvPr>
            <p:cNvSpPr/>
            <p:nvPr/>
          </p:nvSpPr>
          <p:spPr>
            <a:xfrm>
              <a:off x="8005482" y="3429000"/>
              <a:ext cx="1801906" cy="5065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330699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1D3A-96D0-CEDE-2CBE-DE07107CFB7F}"/>
            </a:ext>
          </a:extLst>
        </p:cNvPr>
        <p:cNvGrpSpPr/>
        <p:nvPr/>
      </p:nvGrpSpPr>
      <p:grpSpPr>
        <a:xfrm>
          <a:off x="0" y="0"/>
          <a:ext cx="0" cy="0"/>
          <a:chOff x="0" y="0"/>
          <a:chExt cx="0" cy="0"/>
        </a:xfrm>
      </p:grpSpPr>
      <p:sp>
        <p:nvSpPr>
          <p:cNvPr id="4" name="Başlık 3">
            <a:extLst>
              <a:ext uri="{FF2B5EF4-FFF2-40B4-BE49-F238E27FC236}">
                <a16:creationId xmlns:a16="http://schemas.microsoft.com/office/drawing/2014/main" id="{F64D8992-B71D-7AC2-9C3E-DDEE2FA2F083}"/>
              </a:ext>
            </a:extLst>
          </p:cNvPr>
          <p:cNvSpPr>
            <a:spLocks noGrp="1"/>
          </p:cNvSpPr>
          <p:nvPr>
            <p:ph type="title"/>
          </p:nvPr>
        </p:nvSpPr>
        <p:spPr>
          <a:xfrm>
            <a:off x="1770422" y="227947"/>
            <a:ext cx="9686472" cy="510988"/>
          </a:xfrm>
        </p:spPr>
        <p:txBody>
          <a:bodyPr>
            <a:normAutofit fontScale="90000"/>
          </a:bodyPr>
          <a:lstStyle/>
          <a:p>
            <a:pPr algn="ctr"/>
            <a:r>
              <a:rPr lang="tr-TR" dirty="0">
                <a:solidFill>
                  <a:schemeClr val="bg1"/>
                </a:solidFill>
                <a:latin typeface="Times New Roman" panose="02020603050405020304" pitchFamily="18" charset="0"/>
                <a:cs typeface="Times New Roman" panose="02020603050405020304" pitchFamily="18" charset="0"/>
              </a:rPr>
              <a:t>Süreç Yönetimi</a:t>
            </a:r>
          </a:p>
        </p:txBody>
      </p:sp>
      <p:pic>
        <p:nvPicPr>
          <p:cNvPr id="3" name="Resim 2">
            <a:extLst>
              <a:ext uri="{FF2B5EF4-FFF2-40B4-BE49-F238E27FC236}">
                <a16:creationId xmlns:a16="http://schemas.microsoft.com/office/drawing/2014/main" id="{958F4EE0-2C26-6A29-4705-B006CBAD25B7}"/>
              </a:ext>
            </a:extLst>
          </p:cNvPr>
          <p:cNvPicPr>
            <a:picLocks noChangeAspect="1"/>
          </p:cNvPicPr>
          <p:nvPr/>
        </p:nvPicPr>
        <p:blipFill>
          <a:blip r:embed="rId2"/>
          <a:stretch>
            <a:fillRect/>
          </a:stretch>
        </p:blipFill>
        <p:spPr>
          <a:xfrm>
            <a:off x="1268397" y="1042106"/>
            <a:ext cx="9157555" cy="5106749"/>
          </a:xfrm>
          <a:prstGeom prst="rect">
            <a:avLst/>
          </a:prstGeom>
          <a:ln>
            <a:noFill/>
          </a:ln>
          <a:effectLst>
            <a:softEdge rad="112500"/>
          </a:effectLst>
        </p:spPr>
      </p:pic>
    </p:spTree>
    <p:extLst>
      <p:ext uri="{BB962C8B-B14F-4D97-AF65-F5344CB8AC3E}">
        <p14:creationId xmlns:p14="http://schemas.microsoft.com/office/powerpoint/2010/main" val="116814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8C4966-F1A2-73E6-2BF5-407D843D8B5B}"/>
              </a:ext>
            </a:extLst>
          </p:cNvPr>
          <p:cNvSpPr>
            <a:spLocks noGrp="1"/>
          </p:cNvSpPr>
          <p:nvPr>
            <p:ph idx="1"/>
          </p:nvPr>
        </p:nvSpPr>
        <p:spPr>
          <a:xfrm>
            <a:off x="234879" y="1088769"/>
            <a:ext cx="11813095" cy="5332128"/>
          </a:xfrm>
        </p:spPr>
        <p:txBody>
          <a:bodyPr>
            <a:normAutofit fontScale="70000" lnSpcReduction="20000"/>
          </a:bodyPr>
          <a:lstStyle/>
          <a:p>
            <a:pPr marL="0" indent="0" algn="just">
              <a:buNone/>
            </a:pPr>
            <a:r>
              <a:rPr lang="tr-TR" sz="3400" dirty="0">
                <a:latin typeface="Times New Roman" panose="02020603050405020304" pitchFamily="18" charset="0"/>
                <a:cs typeface="Times New Roman" panose="02020603050405020304" pitchFamily="18" charset="0"/>
              </a:rPr>
              <a:t>Eğitim-öğretim    ana  faaliyeti; </a:t>
            </a:r>
            <a:r>
              <a:rPr lang="tr-TR" sz="3400" b="1" i="1" dirty="0">
                <a:solidFill>
                  <a:schemeClr val="accent2">
                    <a:lumMod val="75000"/>
                  </a:schemeClr>
                </a:solidFill>
                <a:latin typeface="Times New Roman" panose="02020603050405020304" pitchFamily="18" charset="0"/>
                <a:cs typeface="Times New Roman" panose="02020603050405020304" pitchFamily="18" charset="0"/>
              </a:rPr>
              <a:t>programların  ve müfredatların  tasarımı</a:t>
            </a:r>
            <a:r>
              <a:rPr lang="tr-TR" sz="3400" dirty="0">
                <a:solidFill>
                  <a:schemeClr val="accent2">
                    <a:lumMod val="75000"/>
                  </a:schemeClr>
                </a:solidFill>
                <a:latin typeface="Times New Roman" panose="02020603050405020304" pitchFamily="18" charset="0"/>
                <a:cs typeface="Times New Roman" panose="02020603050405020304" pitchFamily="18" charset="0"/>
              </a:rPr>
              <a:t>,  </a:t>
            </a:r>
            <a:r>
              <a:rPr lang="tr-TR" sz="3400" b="1" i="1" dirty="0">
                <a:solidFill>
                  <a:schemeClr val="accent2">
                    <a:lumMod val="75000"/>
                  </a:schemeClr>
                </a:solidFill>
                <a:latin typeface="Times New Roman" panose="02020603050405020304" pitchFamily="18" charset="0"/>
                <a:cs typeface="Times New Roman" panose="02020603050405020304" pitchFamily="18" charset="0"/>
              </a:rPr>
              <a:t>değerlendirilmesi</a:t>
            </a:r>
            <a:r>
              <a:rPr lang="tr-TR" sz="3400" dirty="0">
                <a:solidFill>
                  <a:schemeClr val="accent2">
                    <a:lumMod val="75000"/>
                  </a:schemeClr>
                </a:solidFill>
                <a:latin typeface="Times New Roman" panose="02020603050405020304" pitchFamily="18" charset="0"/>
                <a:cs typeface="Times New Roman" panose="02020603050405020304" pitchFamily="18" charset="0"/>
              </a:rPr>
              <a:t>  ve </a:t>
            </a:r>
            <a:r>
              <a:rPr lang="tr-TR" sz="3400" b="1" i="1" dirty="0">
                <a:solidFill>
                  <a:schemeClr val="accent2">
                    <a:lumMod val="75000"/>
                  </a:schemeClr>
                </a:solidFill>
                <a:latin typeface="Times New Roman" panose="02020603050405020304" pitchFamily="18" charset="0"/>
                <a:cs typeface="Times New Roman" panose="02020603050405020304" pitchFamily="18" charset="0"/>
              </a:rPr>
              <a:t>izlenmesi</a:t>
            </a:r>
            <a:r>
              <a:rPr lang="tr-TR" sz="3400" dirty="0">
                <a:solidFill>
                  <a:schemeClr val="accent2">
                    <a:lumMod val="75000"/>
                  </a:schemeClr>
                </a:solidFill>
                <a:latin typeface="Times New Roman" panose="02020603050405020304" pitchFamily="18" charset="0"/>
                <a:cs typeface="Times New Roman" panose="02020603050405020304" pitchFamily="18" charset="0"/>
              </a:rPr>
              <a:t>, </a:t>
            </a:r>
            <a:r>
              <a:rPr lang="tr-TR" sz="3400" b="1" i="1" dirty="0">
                <a:solidFill>
                  <a:schemeClr val="accent2">
                    <a:lumMod val="75000"/>
                  </a:schemeClr>
                </a:solidFill>
                <a:latin typeface="Times New Roman" panose="02020603050405020304" pitchFamily="18" charset="0"/>
                <a:cs typeface="Times New Roman" panose="02020603050405020304" pitchFamily="18" charset="0"/>
              </a:rPr>
              <a:t>derslerin/programların yürütülmesi</a:t>
            </a:r>
            <a:r>
              <a:rPr lang="tr-TR" sz="3400" dirty="0">
                <a:solidFill>
                  <a:schemeClr val="accent2">
                    <a:lumMod val="75000"/>
                  </a:schemeClr>
                </a:solidFill>
                <a:latin typeface="Times New Roman" panose="02020603050405020304" pitchFamily="18" charset="0"/>
                <a:cs typeface="Times New Roman" panose="02020603050405020304" pitchFamily="18" charset="0"/>
              </a:rPr>
              <a:t>, </a:t>
            </a:r>
            <a:r>
              <a:rPr lang="tr-TR" sz="3400" b="1" i="1" dirty="0">
                <a:solidFill>
                  <a:schemeClr val="accent2">
                    <a:lumMod val="75000"/>
                  </a:schemeClr>
                </a:solidFill>
                <a:latin typeface="Times New Roman" panose="02020603050405020304" pitchFamily="18" charset="0"/>
                <a:cs typeface="Times New Roman" panose="02020603050405020304" pitchFamily="18" charset="0"/>
              </a:rPr>
              <a:t>akademik    destek hizmetleri  </a:t>
            </a:r>
            <a:r>
              <a:rPr lang="tr-TR" sz="3400" dirty="0">
                <a:solidFill>
                  <a:schemeClr val="accent2">
                    <a:lumMod val="75000"/>
                  </a:schemeClr>
                </a:solidFill>
                <a:latin typeface="Times New Roman" panose="02020603050405020304" pitchFamily="18" charset="0"/>
                <a:cs typeface="Times New Roman" panose="02020603050405020304" pitchFamily="18" charset="0"/>
              </a:rPr>
              <a:t>ve    </a:t>
            </a:r>
            <a:r>
              <a:rPr lang="tr-TR" sz="3400" b="1" i="1" dirty="0">
                <a:solidFill>
                  <a:schemeClr val="accent2">
                    <a:lumMod val="75000"/>
                  </a:schemeClr>
                </a:solidFill>
                <a:latin typeface="Times New Roman" panose="02020603050405020304" pitchFamily="18" charset="0"/>
                <a:cs typeface="Times New Roman" panose="02020603050405020304" pitchFamily="18" charset="0"/>
              </a:rPr>
              <a:t>öğretim  kadrosunun  değerlendirilmesi</a:t>
            </a:r>
            <a:r>
              <a:rPr lang="tr-TR" sz="3400" dirty="0">
                <a:solidFill>
                  <a:schemeClr val="accent2">
                    <a:lumMod val="75000"/>
                  </a:schemeClr>
                </a:solidFill>
                <a:latin typeface="Times New Roman" panose="02020603050405020304" pitchFamily="18" charset="0"/>
                <a:cs typeface="Times New Roman" panose="02020603050405020304" pitchFamily="18" charset="0"/>
              </a:rPr>
              <a:t>    </a:t>
            </a:r>
            <a:r>
              <a:rPr lang="tr-TR" sz="3400" dirty="0">
                <a:latin typeface="Times New Roman" panose="02020603050405020304" pitchFamily="18" charset="0"/>
                <a:cs typeface="Times New Roman" panose="02020603050405020304" pitchFamily="18" charset="0"/>
              </a:rPr>
              <a:t>temel  süreçlerini    izlenmesi  ve içermektedir. </a:t>
            </a: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Müfredat ve ders bilgileri “</a:t>
            </a:r>
            <a:r>
              <a:rPr lang="tr-TR" dirty="0">
                <a:solidFill>
                  <a:srgbClr val="FF0000"/>
                </a:solidFill>
                <a:latin typeface="Times New Roman" panose="02020603050405020304" pitchFamily="18" charset="0"/>
                <a:cs typeface="Times New Roman" panose="02020603050405020304" pitchFamily="18" charset="0"/>
              </a:rPr>
              <a:t>Bologna Bilgi Paketleri</a:t>
            </a:r>
            <a:r>
              <a:rPr lang="tr-TR" dirty="0">
                <a:latin typeface="Times New Roman" panose="02020603050405020304" pitchFamily="18" charset="0"/>
                <a:cs typeface="Times New Roman" panose="02020603050405020304" pitchFamily="18" charset="0"/>
              </a:rPr>
              <a:t>” aracılığıyla web sayfası üzerinden erişime açılır ve bölümler / ilgili öğretim elemanları tarafından </a:t>
            </a:r>
            <a:r>
              <a:rPr lang="tr-TR" sz="2900" dirty="0">
                <a:solidFill>
                  <a:srgbClr val="FF0000"/>
                </a:solidFill>
                <a:latin typeface="Times New Roman" panose="02020603050405020304" pitchFamily="18" charset="0"/>
                <a:cs typeface="Times New Roman" panose="02020603050405020304" pitchFamily="18" charset="0"/>
              </a:rPr>
              <a:t>her dönem başında incelenerek </a:t>
            </a:r>
            <a:r>
              <a:rPr lang="tr-TR" dirty="0">
                <a:latin typeface="Times New Roman" panose="02020603050405020304" pitchFamily="18" charset="0"/>
                <a:cs typeface="Times New Roman" panose="02020603050405020304" pitchFamily="18" charset="0"/>
              </a:rPr>
              <a:t>gerekli güncellemeler yapılır. </a:t>
            </a: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Ders dağılım dengesi ve ders programları, katılımcı bir anlayış ile bölüm ve birimlerdeki toplantılar aracılığıyla belirlenir ve akademik personel ders iş yükü her dönem takip edilir ve değerlendirilir. </a:t>
            </a: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Ders dağılım dengesi, ders öğrenme-çıktıları ve program kazanımları, öğrenci iş yükü ve ders uyumu, </a:t>
            </a:r>
            <a:r>
              <a:rPr lang="tr-TR" sz="2900" dirty="0">
                <a:solidFill>
                  <a:srgbClr val="FF0000"/>
                </a:solidFill>
                <a:latin typeface="Times New Roman" panose="02020603050405020304" pitchFamily="18" charset="0"/>
                <a:cs typeface="Times New Roman" panose="02020603050405020304" pitchFamily="18" charset="0"/>
              </a:rPr>
              <a:t>bölüm ve birim kurulları, öğrencileri de içeren paydaş toplantıları ve paydaş değerlendirme anketleri ile veriye dayalı olarak </a:t>
            </a:r>
            <a:r>
              <a:rPr lang="tr-TR" sz="2900" dirty="0">
                <a:solidFill>
                  <a:schemeClr val="tx1">
                    <a:lumMod val="95000"/>
                    <a:lumOff val="5000"/>
                  </a:schemeClr>
                </a:solidFill>
                <a:latin typeface="Times New Roman" panose="02020603050405020304" pitchFamily="18" charset="0"/>
                <a:cs typeface="Times New Roman" panose="02020603050405020304" pitchFamily="18" charset="0"/>
              </a:rPr>
              <a:t>ölçülür.</a:t>
            </a: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Dersler ve uygulamalar, öğrencinin merkezde olduğu yenilikçi öğrenme yaklaşımları ile yürütülür. </a:t>
            </a:r>
            <a:r>
              <a:rPr lang="tr-TR" dirty="0">
                <a:solidFill>
                  <a:srgbClr val="FF0000"/>
                </a:solidFill>
                <a:latin typeface="Times New Roman" panose="02020603050405020304" pitchFamily="18" charset="0"/>
                <a:cs typeface="Times New Roman" panose="02020603050405020304" pitchFamily="18" charset="0"/>
              </a:rPr>
              <a:t>Ders ve uygulamaların akışı, ders öğrenme çıktıları ile uyumlu olacak şekilde yürütülür. </a:t>
            </a: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Ölçme ve değerlendirme kapsamında yenilikçi ve çağdaş yaklaşımlar uygulanır. Ölçme-değerlendirme yöntemi, ders bilgi paketleri ve öğrenci bilgi sistemi tanımlamaları ile öğrencilerin ve diğer paydaşların erişimine açılır. </a:t>
            </a:r>
          </a:p>
          <a:p>
            <a:pPr>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Eğitim-öğretim süreçlerinde, ders başarı durumu ve öğrenme çıktılarını kazanma düzeyi, dönem sonlarında hazırlanan </a:t>
            </a:r>
            <a:r>
              <a:rPr lang="tr-TR" sz="2900" dirty="0">
                <a:solidFill>
                  <a:srgbClr val="FF0000"/>
                </a:solidFill>
                <a:latin typeface="Times New Roman" panose="02020603050405020304" pitchFamily="18" charset="0"/>
                <a:cs typeface="Times New Roman" panose="02020603050405020304" pitchFamily="18" charset="0"/>
              </a:rPr>
              <a:t>“ders değerlendirme dosyaları” aracılığıyla ilgili öğretim elemanı tarafından raporlanır ve bu raporlar bölüm/birim kurulları ve birim kalite komisyonlarında görüşülerek iyileştirmeler planlanır. </a:t>
            </a:r>
            <a:endParaRPr lang="tr-TR" dirty="0">
              <a:latin typeface="Times New Roman" panose="02020603050405020304" pitchFamily="18" charset="0"/>
              <a:cs typeface="Times New Roman" panose="02020603050405020304" pitchFamily="18" charset="0"/>
            </a:endParaRPr>
          </a:p>
        </p:txBody>
      </p:sp>
      <p:sp>
        <p:nvSpPr>
          <p:cNvPr id="4" name="İçerik Yer Tutucusu 2">
            <a:extLst>
              <a:ext uri="{FF2B5EF4-FFF2-40B4-BE49-F238E27FC236}">
                <a16:creationId xmlns:a16="http://schemas.microsoft.com/office/drawing/2014/main" id="{360C5178-D907-C4F8-D17F-71A5873556A2}"/>
              </a:ext>
            </a:extLst>
          </p:cNvPr>
          <p:cNvSpPr>
            <a:spLocks noGrp="1"/>
          </p:cNvSpPr>
          <p:nvPr>
            <p:ph type="title"/>
          </p:nvPr>
        </p:nvSpPr>
        <p:spPr>
          <a:xfrm>
            <a:off x="4133369" y="120580"/>
            <a:ext cx="4513729" cy="633046"/>
          </a:xfrm>
        </p:spPr>
        <p:txBody>
          <a:bodyPr>
            <a:noAutofit/>
          </a:bodyPr>
          <a:lstStyle/>
          <a:p>
            <a:pPr marL="0" indent="0">
              <a:buNone/>
            </a:pPr>
            <a:r>
              <a:rPr lang="tr-TR" sz="3200" dirty="0">
                <a:solidFill>
                  <a:schemeClr val="bg1"/>
                </a:solidFill>
              </a:rPr>
              <a:t>Eğitim- Öğretim Kategorisi</a:t>
            </a:r>
          </a:p>
        </p:txBody>
      </p:sp>
    </p:spTree>
    <p:extLst>
      <p:ext uri="{BB962C8B-B14F-4D97-AF65-F5344CB8AC3E}">
        <p14:creationId xmlns:p14="http://schemas.microsoft.com/office/powerpoint/2010/main" val="49826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53CE8-D284-7D87-E9A8-46CB31B11194}"/>
            </a:ext>
          </a:extLst>
        </p:cNvPr>
        <p:cNvGrpSpPr/>
        <p:nvPr/>
      </p:nvGrpSpPr>
      <p:grpSpPr>
        <a:xfrm>
          <a:off x="0" y="0"/>
          <a:ext cx="0" cy="0"/>
          <a:chOff x="0" y="0"/>
          <a:chExt cx="0" cy="0"/>
        </a:xfrm>
      </p:grpSpPr>
      <p:sp>
        <p:nvSpPr>
          <p:cNvPr id="5" name="İçerik Yer Tutucusu 2">
            <a:extLst>
              <a:ext uri="{FF2B5EF4-FFF2-40B4-BE49-F238E27FC236}">
                <a16:creationId xmlns:a16="http://schemas.microsoft.com/office/drawing/2014/main" id="{A7C99809-56A9-734A-F9FC-9086E842EECA}"/>
              </a:ext>
            </a:extLst>
          </p:cNvPr>
          <p:cNvSpPr>
            <a:spLocks noGrp="1"/>
          </p:cNvSpPr>
          <p:nvPr>
            <p:ph idx="1"/>
          </p:nvPr>
        </p:nvSpPr>
        <p:spPr>
          <a:xfrm>
            <a:off x="4107114" y="228225"/>
            <a:ext cx="4749053" cy="541057"/>
          </a:xfrm>
        </p:spPr>
        <p:txBody>
          <a:bodyPr>
            <a:noAutofit/>
          </a:bodyPr>
          <a:lstStyle/>
          <a:p>
            <a:pPr marL="0" indent="0">
              <a:buNone/>
            </a:pPr>
            <a:r>
              <a:rPr lang="tr-TR" sz="3200" dirty="0">
                <a:solidFill>
                  <a:schemeClr val="bg1"/>
                </a:solidFill>
              </a:rPr>
              <a:t>Eğitim- Öğretim Kategorisi</a:t>
            </a:r>
          </a:p>
        </p:txBody>
      </p:sp>
      <p:pic>
        <p:nvPicPr>
          <p:cNvPr id="7" name="Resim 6">
            <a:extLst>
              <a:ext uri="{FF2B5EF4-FFF2-40B4-BE49-F238E27FC236}">
                <a16:creationId xmlns:a16="http://schemas.microsoft.com/office/drawing/2014/main" id="{C7FF8498-FC3E-B46B-11B7-B4A2D1033D9F}"/>
              </a:ext>
            </a:extLst>
          </p:cNvPr>
          <p:cNvPicPr>
            <a:picLocks noChangeAspect="1"/>
          </p:cNvPicPr>
          <p:nvPr/>
        </p:nvPicPr>
        <p:blipFill>
          <a:blip r:embed="rId2"/>
          <a:stretch>
            <a:fillRect/>
          </a:stretch>
        </p:blipFill>
        <p:spPr>
          <a:xfrm>
            <a:off x="1511075" y="996881"/>
            <a:ext cx="9295355" cy="5260483"/>
          </a:xfrm>
          <a:prstGeom prst="rect">
            <a:avLst/>
          </a:prstGeom>
        </p:spPr>
      </p:pic>
    </p:spTree>
    <p:extLst>
      <p:ext uri="{BB962C8B-B14F-4D97-AF65-F5344CB8AC3E}">
        <p14:creationId xmlns:p14="http://schemas.microsoft.com/office/powerpoint/2010/main" val="200806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27187" y="1010149"/>
            <a:ext cx="1654932" cy="771028"/>
          </a:xfrm>
        </p:spPr>
        <p:txBody>
          <a:bodyPr>
            <a:normAutofit/>
          </a:bodyPr>
          <a:lstStyle/>
          <a:p>
            <a:r>
              <a:rPr lang="tr-TR" sz="4800" dirty="0">
                <a:latin typeface="Times New Roman" panose="02020603050405020304" pitchFamily="18" charset="0"/>
                <a:cs typeface="Times New Roman" panose="02020603050405020304" pitchFamily="18" charset="0"/>
              </a:rPr>
              <a:t>İçerik</a:t>
            </a:r>
          </a:p>
        </p:txBody>
      </p:sp>
      <p:sp>
        <p:nvSpPr>
          <p:cNvPr id="3" name="İçerik Yer Tutucusu 2"/>
          <p:cNvSpPr>
            <a:spLocks noGrp="1"/>
          </p:cNvSpPr>
          <p:nvPr>
            <p:ph idx="1"/>
          </p:nvPr>
        </p:nvSpPr>
        <p:spPr>
          <a:xfrm>
            <a:off x="2069667" y="2037412"/>
            <a:ext cx="8947955" cy="3326314"/>
          </a:xfrm>
        </p:spPr>
        <p:txBody>
          <a:bodyPr>
            <a:normAutofit lnSpcReduction="10000"/>
          </a:bodyPr>
          <a:lstStyle/>
          <a:p>
            <a:r>
              <a:rPr lang="tr-TR" sz="3200" dirty="0">
                <a:latin typeface="Times New Roman" panose="02020603050405020304" pitchFamily="18" charset="0"/>
                <a:cs typeface="Times New Roman" panose="02020603050405020304" pitchFamily="18" charset="0"/>
              </a:rPr>
              <a:t>Süreç Yönetimi</a:t>
            </a:r>
          </a:p>
          <a:p>
            <a:r>
              <a:rPr lang="tr-TR" sz="3200" dirty="0">
                <a:latin typeface="Times New Roman" panose="02020603050405020304" pitchFamily="18" charset="0"/>
                <a:cs typeface="Times New Roman" panose="02020603050405020304" pitchFamily="18" charset="0"/>
              </a:rPr>
              <a:t>Kalite Yönetimi</a:t>
            </a:r>
          </a:p>
          <a:p>
            <a:r>
              <a:rPr lang="tr-TR" sz="3200" dirty="0">
                <a:latin typeface="Times New Roman" panose="02020603050405020304" pitchFamily="18" charset="0"/>
                <a:cs typeface="Times New Roman" panose="02020603050405020304" pitchFamily="18" charset="0"/>
              </a:rPr>
              <a:t>Yükseköğretim Kalite Sistemi</a:t>
            </a:r>
          </a:p>
          <a:p>
            <a:r>
              <a:rPr lang="tr-TR" sz="3200" dirty="0">
                <a:latin typeface="Times New Roman" panose="02020603050405020304" pitchFamily="18" charset="0"/>
                <a:cs typeface="Times New Roman" panose="02020603050405020304" pitchFamily="18" charset="0"/>
              </a:rPr>
              <a:t>Tarsus Üniversitesi Kalite Güvencesi Sistemi</a:t>
            </a:r>
          </a:p>
          <a:p>
            <a:r>
              <a:rPr lang="tr-TR" sz="3200" dirty="0">
                <a:latin typeface="Times New Roman" panose="02020603050405020304" pitchFamily="18" charset="0"/>
                <a:cs typeface="Times New Roman" panose="02020603050405020304" pitchFamily="18" charset="0"/>
              </a:rPr>
              <a:t>İç Değerlendirme</a:t>
            </a:r>
          </a:p>
          <a:p>
            <a:r>
              <a:rPr lang="tr-TR" sz="3200" dirty="0">
                <a:latin typeface="Times New Roman" panose="02020603050405020304" pitchFamily="18" charset="0"/>
                <a:cs typeface="Times New Roman" panose="02020603050405020304" pitchFamily="18" charset="0"/>
              </a:rPr>
              <a:t>Dış Değerlendirme</a:t>
            </a:r>
          </a:p>
        </p:txBody>
      </p:sp>
    </p:spTree>
    <p:extLst>
      <p:ext uri="{BB962C8B-B14F-4D97-AF65-F5344CB8AC3E}">
        <p14:creationId xmlns:p14="http://schemas.microsoft.com/office/powerpoint/2010/main" val="1323421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2783D2-CD3B-45C9-AF19-447B74FA11E9}"/>
              </a:ext>
            </a:extLst>
          </p:cNvPr>
          <p:cNvSpPr>
            <a:spLocks noGrp="1"/>
          </p:cNvSpPr>
          <p:nvPr>
            <p:ph type="title"/>
          </p:nvPr>
        </p:nvSpPr>
        <p:spPr>
          <a:xfrm>
            <a:off x="2737339" y="144061"/>
            <a:ext cx="7210530" cy="619613"/>
          </a:xfrm>
        </p:spPr>
        <p:txBody>
          <a:bodyPr>
            <a:normAutofit fontScale="90000"/>
          </a:bodyPr>
          <a:lstStyle/>
          <a:p>
            <a:r>
              <a:rPr lang="tr-TR" sz="4400" dirty="0">
                <a:solidFill>
                  <a:schemeClr val="bg1"/>
                </a:solidFill>
              </a:rPr>
              <a:t>Araştırma-Geliştirme Kategorisi</a:t>
            </a:r>
            <a:endParaRPr lang="tr-TR" dirty="0"/>
          </a:p>
        </p:txBody>
      </p:sp>
      <p:sp>
        <p:nvSpPr>
          <p:cNvPr id="3" name="İçerik Yer Tutucusu 2">
            <a:extLst>
              <a:ext uri="{FF2B5EF4-FFF2-40B4-BE49-F238E27FC236}">
                <a16:creationId xmlns:a16="http://schemas.microsoft.com/office/drawing/2014/main" id="{129FB1F9-63CD-B76C-0738-54E32C2C0ED9}"/>
              </a:ext>
            </a:extLst>
          </p:cNvPr>
          <p:cNvSpPr>
            <a:spLocks noGrp="1"/>
          </p:cNvSpPr>
          <p:nvPr>
            <p:ph idx="1"/>
          </p:nvPr>
        </p:nvSpPr>
        <p:spPr>
          <a:xfrm>
            <a:off x="338294" y="981564"/>
            <a:ext cx="11515411" cy="5238366"/>
          </a:xfrm>
        </p:spPr>
        <p:txBody>
          <a:bodyPr>
            <a:noAutofit/>
          </a:bodyPr>
          <a:lstStyle/>
          <a:p>
            <a:pPr marL="0" indent="0">
              <a:buNone/>
            </a:pPr>
            <a:r>
              <a:rPr lang="tr-TR" sz="2000" dirty="0">
                <a:latin typeface="Times New Roman" panose="02020603050405020304" pitchFamily="18" charset="0"/>
                <a:cs typeface="Times New Roman" panose="02020603050405020304" pitchFamily="18" charset="0"/>
              </a:rPr>
              <a:t>Araştırma-geliştirme süreçleri temel olarak; </a:t>
            </a:r>
            <a:r>
              <a:rPr lang="tr-TR" sz="2000" b="1" i="1" dirty="0">
                <a:solidFill>
                  <a:schemeClr val="accent2">
                    <a:lumMod val="75000"/>
                  </a:schemeClr>
                </a:solidFill>
                <a:latin typeface="Times New Roman" panose="02020603050405020304" pitchFamily="18" charset="0"/>
                <a:cs typeface="Times New Roman" panose="02020603050405020304" pitchFamily="18" charset="0"/>
              </a:rPr>
              <a:t>araştırma-geliştirme süreçlerinin planlanması, kaynak yönetimi, lisansüstü eğitim, öğretim elemanlarının araştırma yetkinliklerinin ve gelişimlerinin izlenmesi ve uluslararası iş birliği yönetimi</a:t>
            </a:r>
            <a:r>
              <a:rPr lang="tr-TR" sz="2000" dirty="0">
                <a:latin typeface="Times New Roman" panose="02020603050405020304" pitchFamily="18" charset="0"/>
                <a:cs typeface="Times New Roman" panose="02020603050405020304" pitchFamily="18" charset="0"/>
              </a:rPr>
              <a:t> faaliyetlerini içerir. </a:t>
            </a:r>
          </a:p>
          <a:p>
            <a:pPr>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Tüm akademik birimler, araştırma ve uygulama merkezleri, proje ofisi ve koordinasyon birimleri, </a:t>
            </a:r>
            <a:r>
              <a:rPr lang="tr-TR" sz="2000" dirty="0">
                <a:solidFill>
                  <a:srgbClr val="FF0000"/>
                </a:solidFill>
                <a:latin typeface="Times New Roman" panose="02020603050405020304" pitchFamily="18" charset="0"/>
                <a:cs typeface="Times New Roman" panose="02020603050405020304" pitchFamily="18" charset="0"/>
              </a:rPr>
              <a:t>stratejik planda yer alan temel ve genel performans göstergelerine yönelik periyodik olarak planlamalar yapar ve bu planları izler</a:t>
            </a:r>
            <a:r>
              <a:rPr lang="tr-TR" sz="2000" dirty="0">
                <a:latin typeface="Times New Roman" panose="02020603050405020304" pitchFamily="18" charset="0"/>
                <a:cs typeface="Times New Roman" panose="02020603050405020304" pitchFamily="18" charset="0"/>
              </a:rPr>
              <a:t> (asgari dönem başlarında ve sonlarında birer defa). </a:t>
            </a:r>
          </a:p>
          <a:p>
            <a:pPr>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 Araştırma-geliştirme süreçleri planlamaları, uygulamaları ve izleme süreçleri, “Araştırma-Geliştirme PUKÖ Döngüsü” çerçevesinde yürütülür. </a:t>
            </a:r>
            <a:r>
              <a:rPr lang="tr-TR" sz="2000" dirty="0">
                <a:solidFill>
                  <a:srgbClr val="FF0000"/>
                </a:solidFill>
                <a:latin typeface="Times New Roman" panose="02020603050405020304" pitchFamily="18" charset="0"/>
                <a:cs typeface="Times New Roman" panose="02020603050405020304" pitchFamily="18" charset="0"/>
              </a:rPr>
              <a:t>Süreçte dış paydaş katılımı sağlanır. </a:t>
            </a:r>
          </a:p>
          <a:p>
            <a:pPr>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 Araştırma-geliştirme süreçleri eğitim-öğretim süreçleri ile birlikte planlanır ve </a:t>
            </a:r>
            <a:r>
              <a:rPr lang="tr-TR" sz="2000" dirty="0">
                <a:solidFill>
                  <a:srgbClr val="FF0000"/>
                </a:solidFill>
                <a:latin typeface="Times New Roman" panose="02020603050405020304" pitchFamily="18" charset="0"/>
                <a:cs typeface="Times New Roman" panose="02020603050405020304" pitchFamily="18" charset="0"/>
              </a:rPr>
              <a:t>öğrencilerin eğitim-öğretim süreci boyunca araştırma-geliştirme süreçlerinin planlanması, uygulanması ve izlenmesi süreçlerinde bir paydaş olarak rol alması sağlanır. </a:t>
            </a:r>
          </a:p>
          <a:p>
            <a:pPr>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Araştırma-Geliştirme süreçlerine yönelik çıktılar, “Akademik Performans Bilgi Sistemi” ne öğretim elemanları tarafından tanımlanır. Bilgi sistemi sürekli olarak güncel tutulur. </a:t>
            </a:r>
          </a:p>
          <a:p>
            <a:pPr>
              <a:buFont typeface="Wingdings" panose="05000000000000000000" pitchFamily="2" charset="2"/>
              <a:buChar char="ü"/>
            </a:pPr>
            <a:r>
              <a:rPr lang="tr-TR" sz="2000" dirty="0">
                <a:latin typeface="Times New Roman" panose="02020603050405020304" pitchFamily="18" charset="0"/>
                <a:cs typeface="Times New Roman" panose="02020603050405020304" pitchFamily="18" charset="0"/>
              </a:rPr>
              <a:t>Akademik bölüm ve birimlerde, belirlenmiş olan </a:t>
            </a:r>
            <a:r>
              <a:rPr lang="tr-TR" sz="2000" dirty="0">
                <a:solidFill>
                  <a:srgbClr val="FF0000"/>
                </a:solidFill>
                <a:latin typeface="Times New Roman" panose="02020603050405020304" pitchFamily="18" charset="0"/>
                <a:cs typeface="Times New Roman" panose="02020603050405020304" pitchFamily="18" charset="0"/>
              </a:rPr>
              <a:t>araştırma-geliştirme hedeflerine yönelik periyodik olarak dönem sonlarında değerlendirmeler yapılır, stratejik performans göstergelerine katkı sunma düzeyi irdelenir ve bu raporlar bölüm/birim kurulları ve kalite komisyonları gündemlerine alınarak görüşülür.</a:t>
            </a:r>
            <a:r>
              <a:rPr lang="tr-TR"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3654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9D19FADE-B302-21C1-C500-5632D63FE3FF}"/>
              </a:ext>
            </a:extLst>
          </p:cNvPr>
          <p:cNvSpPr>
            <a:spLocks noGrp="1"/>
          </p:cNvSpPr>
          <p:nvPr>
            <p:ph type="title"/>
          </p:nvPr>
        </p:nvSpPr>
        <p:spPr>
          <a:xfrm>
            <a:off x="3957917" y="134470"/>
            <a:ext cx="5383306" cy="681037"/>
          </a:xfrm>
        </p:spPr>
        <p:txBody>
          <a:bodyPr>
            <a:noAutofit/>
          </a:bodyPr>
          <a:lstStyle/>
          <a:p>
            <a:pPr marL="0" indent="0">
              <a:buNone/>
            </a:pPr>
            <a:r>
              <a:rPr lang="tr-TR" sz="3200" dirty="0">
                <a:solidFill>
                  <a:schemeClr val="bg1"/>
                </a:solidFill>
              </a:rPr>
              <a:t>Araştırma-Geliştirme Kategorisi</a:t>
            </a:r>
          </a:p>
        </p:txBody>
      </p:sp>
      <p:pic>
        <p:nvPicPr>
          <p:cNvPr id="6" name="Resim 5">
            <a:extLst>
              <a:ext uri="{FF2B5EF4-FFF2-40B4-BE49-F238E27FC236}">
                <a16:creationId xmlns:a16="http://schemas.microsoft.com/office/drawing/2014/main" id="{84DC1580-6B53-521B-A9D3-12C126ACF012}"/>
              </a:ext>
            </a:extLst>
          </p:cNvPr>
          <p:cNvPicPr>
            <a:picLocks noChangeAspect="1"/>
          </p:cNvPicPr>
          <p:nvPr/>
        </p:nvPicPr>
        <p:blipFill>
          <a:blip r:embed="rId2"/>
          <a:stretch>
            <a:fillRect/>
          </a:stretch>
        </p:blipFill>
        <p:spPr>
          <a:xfrm>
            <a:off x="1290917" y="949104"/>
            <a:ext cx="9610166" cy="5353439"/>
          </a:xfrm>
          <a:prstGeom prst="rect">
            <a:avLst/>
          </a:prstGeom>
        </p:spPr>
      </p:pic>
    </p:spTree>
    <p:extLst>
      <p:ext uri="{BB962C8B-B14F-4D97-AF65-F5344CB8AC3E}">
        <p14:creationId xmlns:p14="http://schemas.microsoft.com/office/powerpoint/2010/main" val="106818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BFD6C044-E5BD-7CDB-0DE6-5775FD8D6189}"/>
              </a:ext>
            </a:extLst>
          </p:cNvPr>
          <p:cNvSpPr>
            <a:spLocks noGrp="1"/>
          </p:cNvSpPr>
          <p:nvPr>
            <p:ph type="title"/>
          </p:nvPr>
        </p:nvSpPr>
        <p:spPr>
          <a:xfrm>
            <a:off x="3805518" y="500529"/>
            <a:ext cx="5446059" cy="486522"/>
          </a:xfrm>
        </p:spPr>
        <p:txBody>
          <a:bodyPr>
            <a:normAutofit fontScale="90000"/>
          </a:bodyPr>
          <a:lstStyle/>
          <a:p>
            <a:r>
              <a:rPr lang="tr-TR" sz="4400" dirty="0">
                <a:solidFill>
                  <a:schemeClr val="bg1"/>
                </a:solidFill>
              </a:rPr>
              <a:t>Toplumsal Katkı Kategorisi</a:t>
            </a:r>
            <a:br>
              <a:rPr lang="tr-TR" sz="4400" dirty="0">
                <a:solidFill>
                  <a:schemeClr val="bg1"/>
                </a:solidFill>
              </a:rPr>
            </a:br>
            <a:endParaRPr lang="tr-TR" dirty="0"/>
          </a:p>
        </p:txBody>
      </p:sp>
      <p:sp>
        <p:nvSpPr>
          <p:cNvPr id="6" name="Metin kutusu 5">
            <a:extLst>
              <a:ext uri="{FF2B5EF4-FFF2-40B4-BE49-F238E27FC236}">
                <a16:creationId xmlns:a16="http://schemas.microsoft.com/office/drawing/2014/main" id="{5C7B3190-EB34-5ED5-8652-A065147A5618}"/>
              </a:ext>
            </a:extLst>
          </p:cNvPr>
          <p:cNvSpPr txBox="1"/>
          <p:nvPr/>
        </p:nvSpPr>
        <p:spPr>
          <a:xfrm>
            <a:off x="545122" y="1351508"/>
            <a:ext cx="11301883" cy="4154984"/>
          </a:xfrm>
          <a:prstGeom prst="rect">
            <a:avLst/>
          </a:prstGeom>
          <a:noFill/>
        </p:spPr>
        <p:txBody>
          <a:bodyPr wrap="square">
            <a:spAutoFit/>
          </a:bodyPr>
          <a:lstStyle/>
          <a:p>
            <a:r>
              <a:rPr lang="tr-TR" sz="2400" dirty="0">
                <a:latin typeface="Times New Roman" panose="02020603050405020304" pitchFamily="18" charset="0"/>
                <a:cs typeface="Times New Roman" panose="02020603050405020304" pitchFamily="18" charset="0"/>
              </a:rPr>
              <a:t>Toplumsal katkı faaliyetleri yönetimi kapsamındaki süreçler; </a:t>
            </a:r>
            <a:r>
              <a:rPr lang="tr-TR" sz="2000" b="1" i="1" dirty="0">
                <a:solidFill>
                  <a:schemeClr val="accent2">
                    <a:lumMod val="75000"/>
                  </a:schemeClr>
                </a:solidFill>
                <a:latin typeface="Times New Roman" panose="02020603050405020304" pitchFamily="18" charset="0"/>
                <a:cs typeface="Times New Roman" panose="02020603050405020304" pitchFamily="18" charset="0"/>
              </a:rPr>
              <a:t>faaliyetlerin ve kaynakların planlaması, yürütülmesi ve toplumsal katkı performansının izlenmesini </a:t>
            </a:r>
            <a:r>
              <a:rPr lang="tr-TR" sz="2400" dirty="0">
                <a:latin typeface="Times New Roman" panose="02020603050405020304" pitchFamily="18" charset="0"/>
                <a:cs typeface="Times New Roman" panose="02020603050405020304" pitchFamily="18" charset="0"/>
              </a:rPr>
              <a:t>içermektedir. </a:t>
            </a:r>
          </a:p>
          <a:p>
            <a:endParaRPr lang="tr-TR"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Akademik ve idari birimler, faaliyetlerini yürütürken, </a:t>
            </a:r>
            <a:r>
              <a:rPr lang="tr-TR" sz="2400" dirty="0">
                <a:solidFill>
                  <a:srgbClr val="FF0000"/>
                </a:solidFill>
                <a:latin typeface="Times New Roman" panose="02020603050405020304" pitchFamily="18" charset="0"/>
                <a:cs typeface="Times New Roman" panose="02020603050405020304" pitchFamily="18" charset="0"/>
              </a:rPr>
              <a:t>stratejik planda yer alan amaç ve hedefleri gözetirler ve amaç ve hedeflere katkı sunabilecek faaliyet planlamaları yapar, yürütür ve sonuçlarını izlerler</a:t>
            </a:r>
            <a:r>
              <a:rPr lang="tr-TR"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Toplumsal katkı süreçleri yürütülürken </a:t>
            </a:r>
            <a:r>
              <a:rPr lang="tr-TR" sz="2400" dirty="0">
                <a:solidFill>
                  <a:srgbClr val="FF0000"/>
                </a:solidFill>
                <a:latin typeface="Times New Roman" panose="02020603050405020304" pitchFamily="18" charset="0"/>
                <a:cs typeface="Times New Roman" panose="02020603050405020304" pitchFamily="18" charset="0"/>
              </a:rPr>
              <a:t>öğrenci ve diğer dış paydaş katılımı sağlanır, tarafların görüş ve önerileri raporlanarak değerlendirilir</a:t>
            </a:r>
            <a:r>
              <a:rPr lang="tr-TR" sz="24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tr-TR" sz="2400" dirty="0">
                <a:solidFill>
                  <a:srgbClr val="FF0000"/>
                </a:solidFill>
                <a:latin typeface="Times New Roman" panose="02020603050405020304" pitchFamily="18" charset="0"/>
                <a:cs typeface="Times New Roman" panose="02020603050405020304" pitchFamily="18" charset="0"/>
              </a:rPr>
              <a:t>Eğitim-öğretim ve araştırma-geliştirme süreçlerinde, toplumsal katkı gözetilir, seçmeli ders paketlerinde sosyal sorumluluk projelerine yer verilir </a:t>
            </a:r>
            <a:r>
              <a:rPr lang="tr-TR" sz="2400" dirty="0">
                <a:latin typeface="Times New Roman" panose="02020603050405020304" pitchFamily="18" charset="0"/>
                <a:cs typeface="Times New Roman" panose="02020603050405020304" pitchFamily="18" charset="0"/>
              </a:rPr>
              <a:t>ve bu alandaki çıktılar web sayfaları üzerinden kamuoyu ile paylaşılır. </a:t>
            </a:r>
          </a:p>
        </p:txBody>
      </p:sp>
    </p:spTree>
    <p:extLst>
      <p:ext uri="{BB962C8B-B14F-4D97-AF65-F5344CB8AC3E}">
        <p14:creationId xmlns:p14="http://schemas.microsoft.com/office/powerpoint/2010/main" val="392490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39EBCB-537A-86F8-181B-65D26ACF9852}"/>
              </a:ext>
            </a:extLst>
          </p:cNvPr>
          <p:cNvSpPr>
            <a:spLocks noGrp="1"/>
          </p:cNvSpPr>
          <p:nvPr>
            <p:ph type="title"/>
          </p:nvPr>
        </p:nvSpPr>
        <p:spPr>
          <a:xfrm>
            <a:off x="3805518" y="500529"/>
            <a:ext cx="5446059" cy="486522"/>
          </a:xfrm>
        </p:spPr>
        <p:txBody>
          <a:bodyPr>
            <a:normAutofit fontScale="90000"/>
          </a:bodyPr>
          <a:lstStyle/>
          <a:p>
            <a:r>
              <a:rPr lang="tr-TR" sz="4400" dirty="0">
                <a:solidFill>
                  <a:schemeClr val="bg1"/>
                </a:solidFill>
              </a:rPr>
              <a:t>Toplumsal Katkı Kategorisi</a:t>
            </a:r>
            <a:br>
              <a:rPr lang="tr-TR" sz="4400" dirty="0">
                <a:solidFill>
                  <a:schemeClr val="bg1"/>
                </a:solidFill>
              </a:rPr>
            </a:br>
            <a:endParaRPr lang="tr-TR" dirty="0"/>
          </a:p>
        </p:txBody>
      </p:sp>
      <p:pic>
        <p:nvPicPr>
          <p:cNvPr id="5" name="Resim 4">
            <a:extLst>
              <a:ext uri="{FF2B5EF4-FFF2-40B4-BE49-F238E27FC236}">
                <a16:creationId xmlns:a16="http://schemas.microsoft.com/office/drawing/2014/main" id="{155BC7F2-71C1-ADEB-0697-FA5575A0AD47}"/>
              </a:ext>
            </a:extLst>
          </p:cNvPr>
          <p:cNvPicPr>
            <a:picLocks noChangeAspect="1"/>
          </p:cNvPicPr>
          <p:nvPr/>
        </p:nvPicPr>
        <p:blipFill>
          <a:blip r:embed="rId2"/>
          <a:stretch>
            <a:fillRect/>
          </a:stretch>
        </p:blipFill>
        <p:spPr>
          <a:xfrm>
            <a:off x="986118" y="924298"/>
            <a:ext cx="10058400" cy="5325398"/>
          </a:xfrm>
          <a:prstGeom prst="rect">
            <a:avLst/>
          </a:prstGeom>
        </p:spPr>
      </p:pic>
    </p:spTree>
    <p:extLst>
      <p:ext uri="{BB962C8B-B14F-4D97-AF65-F5344CB8AC3E}">
        <p14:creationId xmlns:p14="http://schemas.microsoft.com/office/powerpoint/2010/main" val="3033620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2AB0C0-E543-E4A4-D618-EF022FC0FCA1}"/>
              </a:ext>
            </a:extLst>
          </p:cNvPr>
          <p:cNvSpPr>
            <a:spLocks noGrp="1"/>
          </p:cNvSpPr>
          <p:nvPr>
            <p:ph type="title"/>
          </p:nvPr>
        </p:nvSpPr>
        <p:spPr>
          <a:xfrm>
            <a:off x="744071" y="2676571"/>
            <a:ext cx="10515600" cy="1325563"/>
          </a:xfrm>
        </p:spPr>
        <p:txBody>
          <a:bodyPr>
            <a:normAutofit fontScale="90000"/>
          </a:bodyPr>
          <a:lstStyle/>
          <a:p>
            <a:pPr algn="ctr"/>
            <a:r>
              <a:rPr lang="tr-TR" dirty="0">
                <a:latin typeface="Times New Roman" panose="02020603050405020304" pitchFamily="18" charset="0"/>
                <a:cs typeface="Times New Roman" panose="02020603050405020304" pitchFamily="18" charset="0"/>
              </a:rPr>
              <a:t>Neyi, ne zaman ve nasıl ölçmeliyiz?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Ölçtükten sonra ne yapmalıyız?</a:t>
            </a:r>
          </a:p>
        </p:txBody>
      </p:sp>
    </p:spTree>
    <p:extLst>
      <p:ext uri="{BB962C8B-B14F-4D97-AF65-F5344CB8AC3E}">
        <p14:creationId xmlns:p14="http://schemas.microsoft.com/office/powerpoint/2010/main" val="27784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BA0885-3591-4820-9085-74A4DF3DCA0E}"/>
              </a:ext>
            </a:extLst>
          </p:cNvPr>
          <p:cNvSpPr>
            <a:spLocks noGrp="1"/>
          </p:cNvSpPr>
          <p:nvPr>
            <p:ph type="title"/>
          </p:nvPr>
        </p:nvSpPr>
        <p:spPr>
          <a:xfrm>
            <a:off x="4166346" y="2489760"/>
            <a:ext cx="3859307" cy="1325563"/>
          </a:xfrm>
        </p:spPr>
        <p:txBody>
          <a:bodyPr/>
          <a:lstStyle/>
          <a:p>
            <a:r>
              <a:rPr lang="tr-TR" dirty="0">
                <a:latin typeface="Times New Roman" panose="02020603050405020304" pitchFamily="18" charset="0"/>
                <a:cs typeface="Times New Roman" panose="02020603050405020304" pitchFamily="18" charset="0"/>
              </a:rPr>
              <a:t>Eğitim-Öğretim </a:t>
            </a:r>
          </a:p>
        </p:txBody>
      </p:sp>
    </p:spTree>
    <p:extLst>
      <p:ext uri="{BB962C8B-B14F-4D97-AF65-F5344CB8AC3E}">
        <p14:creationId xmlns:p14="http://schemas.microsoft.com/office/powerpoint/2010/main" val="34070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F9DCB6-FEC5-E50A-0829-6AA004FA6EAE}"/>
              </a:ext>
            </a:extLst>
          </p:cNvPr>
          <p:cNvSpPr>
            <a:spLocks noGrp="1"/>
          </p:cNvSpPr>
          <p:nvPr>
            <p:ph type="title"/>
          </p:nvPr>
        </p:nvSpPr>
        <p:spPr>
          <a:xfrm>
            <a:off x="945778" y="1136557"/>
            <a:ext cx="1295400" cy="683280"/>
          </a:xfrm>
        </p:spPr>
        <p:txBody>
          <a:bodyPr>
            <a:normAutofit/>
          </a:bodyPr>
          <a:lstStyle/>
          <a:p>
            <a:r>
              <a:rPr lang="tr-TR" sz="3600" dirty="0">
                <a:latin typeface="Times New Roman" panose="02020603050405020304" pitchFamily="18" charset="0"/>
                <a:cs typeface="Times New Roman" panose="02020603050405020304" pitchFamily="18" charset="0"/>
              </a:rPr>
              <a:t>Neyi?</a:t>
            </a:r>
          </a:p>
        </p:txBody>
      </p:sp>
      <p:sp>
        <p:nvSpPr>
          <p:cNvPr id="3" name="İçerik Yer Tutucusu 2">
            <a:extLst>
              <a:ext uri="{FF2B5EF4-FFF2-40B4-BE49-F238E27FC236}">
                <a16:creationId xmlns:a16="http://schemas.microsoft.com/office/drawing/2014/main" id="{311A0D2F-646E-D481-264C-46F62A5A35C6}"/>
              </a:ext>
            </a:extLst>
          </p:cNvPr>
          <p:cNvSpPr>
            <a:spLocks noGrp="1"/>
          </p:cNvSpPr>
          <p:nvPr>
            <p:ph idx="1"/>
          </p:nvPr>
        </p:nvSpPr>
        <p:spPr>
          <a:xfrm>
            <a:off x="4107114" y="228225"/>
            <a:ext cx="4749053" cy="541057"/>
          </a:xfrm>
        </p:spPr>
        <p:txBody>
          <a:bodyPr>
            <a:noAutofit/>
          </a:bodyPr>
          <a:lstStyle/>
          <a:p>
            <a:pPr marL="0" indent="0">
              <a:buNone/>
            </a:pPr>
            <a:r>
              <a:rPr lang="tr-TR" sz="3200" dirty="0">
                <a:solidFill>
                  <a:schemeClr val="bg1"/>
                </a:solidFill>
              </a:rPr>
              <a:t>Eğitim- Öğretim Kategorisi</a:t>
            </a:r>
          </a:p>
        </p:txBody>
      </p:sp>
      <p:sp>
        <p:nvSpPr>
          <p:cNvPr id="4" name="Başlık 1">
            <a:extLst>
              <a:ext uri="{FF2B5EF4-FFF2-40B4-BE49-F238E27FC236}">
                <a16:creationId xmlns:a16="http://schemas.microsoft.com/office/drawing/2014/main" id="{F7139E79-A676-C313-CE6F-9DC47AEADE7F}"/>
              </a:ext>
            </a:extLst>
          </p:cNvPr>
          <p:cNvSpPr txBox="1">
            <a:spLocks/>
          </p:cNvSpPr>
          <p:nvPr/>
        </p:nvSpPr>
        <p:spPr>
          <a:xfrm>
            <a:off x="5379941" y="1136557"/>
            <a:ext cx="136936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5" name="Başlık 1">
            <a:extLst>
              <a:ext uri="{FF2B5EF4-FFF2-40B4-BE49-F238E27FC236}">
                <a16:creationId xmlns:a16="http://schemas.microsoft.com/office/drawing/2014/main" id="{68920348-3399-10FB-0FA0-BB8768828AF8}"/>
              </a:ext>
            </a:extLst>
          </p:cNvPr>
          <p:cNvSpPr txBox="1">
            <a:spLocks/>
          </p:cNvSpPr>
          <p:nvPr/>
        </p:nvSpPr>
        <p:spPr>
          <a:xfrm>
            <a:off x="9623608" y="1136557"/>
            <a:ext cx="226583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6" name="Başlık 1">
            <a:extLst>
              <a:ext uri="{FF2B5EF4-FFF2-40B4-BE49-F238E27FC236}">
                <a16:creationId xmlns:a16="http://schemas.microsoft.com/office/drawing/2014/main" id="{A6F251E2-74B9-227B-A636-1CE57BA2FEA9}"/>
              </a:ext>
            </a:extLst>
          </p:cNvPr>
          <p:cNvSpPr txBox="1">
            <a:spLocks/>
          </p:cNvSpPr>
          <p:nvPr/>
        </p:nvSpPr>
        <p:spPr>
          <a:xfrm>
            <a:off x="158006" y="16315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ve program öğrenme çıktılarına erişme düzeyi</a:t>
            </a:r>
          </a:p>
        </p:txBody>
      </p:sp>
      <p:sp>
        <p:nvSpPr>
          <p:cNvPr id="7" name="Başlık 1">
            <a:extLst>
              <a:ext uri="{FF2B5EF4-FFF2-40B4-BE49-F238E27FC236}">
                <a16:creationId xmlns:a16="http://schemas.microsoft.com/office/drawing/2014/main" id="{98A0634A-240E-86DC-FD2A-6FC6E381F073}"/>
              </a:ext>
            </a:extLst>
          </p:cNvPr>
          <p:cNvSpPr txBox="1">
            <a:spLocks/>
          </p:cNvSpPr>
          <p:nvPr/>
        </p:nvSpPr>
        <p:spPr>
          <a:xfrm>
            <a:off x="4488751" y="1838519"/>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değerlendirme dosyaları + ders sonu anketleri + mezun ve mezun çalıştıran sektör katılımlı toplantılar</a:t>
            </a:r>
          </a:p>
        </p:txBody>
      </p:sp>
      <p:sp>
        <p:nvSpPr>
          <p:cNvPr id="8" name="Başlık 1">
            <a:extLst>
              <a:ext uri="{FF2B5EF4-FFF2-40B4-BE49-F238E27FC236}">
                <a16:creationId xmlns:a16="http://schemas.microsoft.com/office/drawing/2014/main" id="{EA9FF07E-07B6-8C74-6D4C-E7C453FD8E87}"/>
              </a:ext>
            </a:extLst>
          </p:cNvPr>
          <p:cNvSpPr txBox="1">
            <a:spLocks/>
          </p:cNvSpPr>
          <p:nvPr/>
        </p:nvSpPr>
        <p:spPr>
          <a:xfrm>
            <a:off x="9430869" y="1939387"/>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sonlarında</a:t>
            </a:r>
          </a:p>
        </p:txBody>
      </p:sp>
      <p:sp>
        <p:nvSpPr>
          <p:cNvPr id="9" name="Ok: Sağ 8">
            <a:extLst>
              <a:ext uri="{FF2B5EF4-FFF2-40B4-BE49-F238E27FC236}">
                <a16:creationId xmlns:a16="http://schemas.microsoft.com/office/drawing/2014/main" id="{E9CA443D-53C8-294C-3E50-DF6C476C7501}"/>
              </a:ext>
            </a:extLst>
          </p:cNvPr>
          <p:cNvSpPr/>
          <p:nvPr/>
        </p:nvSpPr>
        <p:spPr>
          <a:xfrm>
            <a:off x="3455893" y="204715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id="{767B7752-6AC3-8C2C-B41B-00A540F63997}"/>
              </a:ext>
            </a:extLst>
          </p:cNvPr>
          <p:cNvSpPr/>
          <p:nvPr/>
        </p:nvSpPr>
        <p:spPr>
          <a:xfrm>
            <a:off x="8369676" y="204715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A93BF616-68EA-C7E7-788B-F728675E41A1}"/>
              </a:ext>
            </a:extLst>
          </p:cNvPr>
          <p:cNvSpPr txBox="1">
            <a:spLocks/>
          </p:cNvSpPr>
          <p:nvPr/>
        </p:nvSpPr>
        <p:spPr>
          <a:xfrm>
            <a:off x="158006" y="288448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Müfredatın iyileştirme/güncellenme ihtiyacı</a:t>
            </a:r>
          </a:p>
        </p:txBody>
      </p:sp>
      <p:sp>
        <p:nvSpPr>
          <p:cNvPr id="13" name="Ok: Sağ 12">
            <a:extLst>
              <a:ext uri="{FF2B5EF4-FFF2-40B4-BE49-F238E27FC236}">
                <a16:creationId xmlns:a16="http://schemas.microsoft.com/office/drawing/2014/main" id="{D792134A-4D4F-53FF-FB05-812FBF0BD978}"/>
              </a:ext>
            </a:extLst>
          </p:cNvPr>
          <p:cNvSpPr/>
          <p:nvPr/>
        </p:nvSpPr>
        <p:spPr>
          <a:xfrm>
            <a:off x="3466145" y="319015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aşlık 1">
            <a:extLst>
              <a:ext uri="{FF2B5EF4-FFF2-40B4-BE49-F238E27FC236}">
                <a16:creationId xmlns:a16="http://schemas.microsoft.com/office/drawing/2014/main" id="{08CBB393-B4F7-008A-7669-F6B35390F3DC}"/>
              </a:ext>
            </a:extLst>
          </p:cNvPr>
          <p:cNvSpPr txBox="1">
            <a:spLocks/>
          </p:cNvSpPr>
          <p:nvPr/>
        </p:nvSpPr>
        <p:spPr>
          <a:xfrm>
            <a:off x="4488751" y="3086872"/>
            <a:ext cx="3985778"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ve diğer dış paydaş(sektör-mezun öğrenci) katılımlı toplantılar, danışma kurulları </a:t>
            </a:r>
          </a:p>
        </p:txBody>
      </p:sp>
      <p:sp>
        <p:nvSpPr>
          <p:cNvPr id="15" name="Ok: Sağ 14">
            <a:extLst>
              <a:ext uri="{FF2B5EF4-FFF2-40B4-BE49-F238E27FC236}">
                <a16:creationId xmlns:a16="http://schemas.microsoft.com/office/drawing/2014/main" id="{EC51707B-C5B4-4769-3B8F-4E889AAE5D56}"/>
              </a:ext>
            </a:extLst>
          </p:cNvPr>
          <p:cNvSpPr/>
          <p:nvPr/>
        </p:nvSpPr>
        <p:spPr>
          <a:xfrm>
            <a:off x="8337018" y="3249451"/>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91E8A3F1-4AB1-8415-B724-4D413E4CF0C9}"/>
              </a:ext>
            </a:extLst>
          </p:cNvPr>
          <p:cNvSpPr txBox="1">
            <a:spLocks/>
          </p:cNvSpPr>
          <p:nvPr/>
        </p:nvSpPr>
        <p:spPr>
          <a:xfrm>
            <a:off x="9441271" y="3159939"/>
            <a:ext cx="2651310" cy="958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olabilir (başında ve sonunda sistemli)</a:t>
            </a:r>
          </a:p>
        </p:txBody>
      </p:sp>
      <p:sp>
        <p:nvSpPr>
          <p:cNvPr id="12" name="Başlık 1">
            <a:extLst>
              <a:ext uri="{FF2B5EF4-FFF2-40B4-BE49-F238E27FC236}">
                <a16:creationId xmlns:a16="http://schemas.microsoft.com/office/drawing/2014/main" id="{8D78F3D9-0C1D-3291-D2D8-E9E51A1DF697}"/>
              </a:ext>
            </a:extLst>
          </p:cNvPr>
          <p:cNvSpPr txBox="1">
            <a:spLocks/>
          </p:cNvSpPr>
          <p:nvPr/>
        </p:nvSpPr>
        <p:spPr>
          <a:xfrm>
            <a:off x="158006" y="498467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Danışman öğrenci yükü ve öğretim elemanı ders yükü</a:t>
            </a:r>
          </a:p>
        </p:txBody>
      </p:sp>
      <p:sp>
        <p:nvSpPr>
          <p:cNvPr id="27" name="Başlık 1">
            <a:extLst>
              <a:ext uri="{FF2B5EF4-FFF2-40B4-BE49-F238E27FC236}">
                <a16:creationId xmlns:a16="http://schemas.microsoft.com/office/drawing/2014/main" id="{2D19111C-2FF6-B783-4A0E-8180BEBBC421}"/>
              </a:ext>
            </a:extLst>
          </p:cNvPr>
          <p:cNvSpPr txBox="1">
            <a:spLocks/>
          </p:cNvSpPr>
          <p:nvPr/>
        </p:nvSpPr>
        <p:spPr>
          <a:xfrm>
            <a:off x="4507486" y="502950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Dönemlik ortalama ders saati ve çeşidi ve standart sapmalar</a:t>
            </a:r>
          </a:p>
        </p:txBody>
      </p:sp>
      <p:sp>
        <p:nvSpPr>
          <p:cNvPr id="28" name="Başlık 1">
            <a:extLst>
              <a:ext uri="{FF2B5EF4-FFF2-40B4-BE49-F238E27FC236}">
                <a16:creationId xmlns:a16="http://schemas.microsoft.com/office/drawing/2014/main" id="{6D6FE1DD-4C67-53AF-2964-3A597D449BE8}"/>
              </a:ext>
            </a:extLst>
          </p:cNvPr>
          <p:cNvSpPr txBox="1">
            <a:spLocks/>
          </p:cNvSpPr>
          <p:nvPr/>
        </p:nvSpPr>
        <p:spPr>
          <a:xfrm>
            <a:off x="9479054" y="5238890"/>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başlarında</a:t>
            </a:r>
          </a:p>
        </p:txBody>
      </p:sp>
      <p:sp>
        <p:nvSpPr>
          <p:cNvPr id="29" name="Ok: Sağ 28">
            <a:extLst>
              <a:ext uri="{FF2B5EF4-FFF2-40B4-BE49-F238E27FC236}">
                <a16:creationId xmlns:a16="http://schemas.microsoft.com/office/drawing/2014/main" id="{7B9E18B7-5B66-6AB1-480D-731D4122CBB7}"/>
              </a:ext>
            </a:extLst>
          </p:cNvPr>
          <p:cNvSpPr/>
          <p:nvPr/>
        </p:nvSpPr>
        <p:spPr>
          <a:xfrm>
            <a:off x="3513043" y="534665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Ok: Sağ 29">
            <a:extLst>
              <a:ext uri="{FF2B5EF4-FFF2-40B4-BE49-F238E27FC236}">
                <a16:creationId xmlns:a16="http://schemas.microsoft.com/office/drawing/2014/main" id="{43D069CD-19BE-CD2A-382F-7C0843F743E7}"/>
              </a:ext>
            </a:extLst>
          </p:cNvPr>
          <p:cNvSpPr/>
          <p:nvPr/>
        </p:nvSpPr>
        <p:spPr>
          <a:xfrm>
            <a:off x="8417861" y="534665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Başlık 1">
            <a:extLst>
              <a:ext uri="{FF2B5EF4-FFF2-40B4-BE49-F238E27FC236}">
                <a16:creationId xmlns:a16="http://schemas.microsoft.com/office/drawing/2014/main" id="{1E3DF4FD-313A-8C48-CC87-C983560D62A4}"/>
              </a:ext>
            </a:extLst>
          </p:cNvPr>
          <p:cNvSpPr txBox="1">
            <a:spLocks/>
          </p:cNvSpPr>
          <p:nvPr/>
        </p:nvSpPr>
        <p:spPr>
          <a:xfrm>
            <a:off x="158006" y="400704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Bologna- ders içeriği uyum düzeyi</a:t>
            </a:r>
          </a:p>
        </p:txBody>
      </p:sp>
      <p:sp>
        <p:nvSpPr>
          <p:cNvPr id="32" name="Başlık 1">
            <a:extLst>
              <a:ext uri="{FF2B5EF4-FFF2-40B4-BE49-F238E27FC236}">
                <a16:creationId xmlns:a16="http://schemas.microsoft.com/office/drawing/2014/main" id="{E42D985C-91A2-20B1-6A93-5C6E4FD145D0}"/>
              </a:ext>
            </a:extLst>
          </p:cNvPr>
          <p:cNvSpPr txBox="1">
            <a:spLocks/>
          </p:cNvSpPr>
          <p:nvPr/>
        </p:nvSpPr>
        <p:spPr>
          <a:xfrm>
            <a:off x="4507486" y="405187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Birim/bölüm komisyonu görüşmeleri</a:t>
            </a:r>
          </a:p>
        </p:txBody>
      </p:sp>
      <p:sp>
        <p:nvSpPr>
          <p:cNvPr id="33" name="Başlık 1">
            <a:extLst>
              <a:ext uri="{FF2B5EF4-FFF2-40B4-BE49-F238E27FC236}">
                <a16:creationId xmlns:a16="http://schemas.microsoft.com/office/drawing/2014/main" id="{2C44E7AF-B500-4F9B-1030-1AF025DA5E51}"/>
              </a:ext>
            </a:extLst>
          </p:cNvPr>
          <p:cNvSpPr txBox="1">
            <a:spLocks/>
          </p:cNvSpPr>
          <p:nvPr/>
        </p:nvSpPr>
        <p:spPr>
          <a:xfrm>
            <a:off x="9479054" y="4261260"/>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başlarında</a:t>
            </a:r>
          </a:p>
        </p:txBody>
      </p:sp>
      <p:sp>
        <p:nvSpPr>
          <p:cNvPr id="34" name="Ok: Sağ 33">
            <a:extLst>
              <a:ext uri="{FF2B5EF4-FFF2-40B4-BE49-F238E27FC236}">
                <a16:creationId xmlns:a16="http://schemas.microsoft.com/office/drawing/2014/main" id="{7524841F-D8C1-82D2-EA35-BAEAB40B8430}"/>
              </a:ext>
            </a:extLst>
          </p:cNvPr>
          <p:cNvSpPr/>
          <p:nvPr/>
        </p:nvSpPr>
        <p:spPr>
          <a:xfrm>
            <a:off x="3513043" y="436902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k: Sağ 34">
            <a:extLst>
              <a:ext uri="{FF2B5EF4-FFF2-40B4-BE49-F238E27FC236}">
                <a16:creationId xmlns:a16="http://schemas.microsoft.com/office/drawing/2014/main" id="{0F47224E-A935-16B5-385E-271C493B09B0}"/>
              </a:ext>
            </a:extLst>
          </p:cNvPr>
          <p:cNvSpPr/>
          <p:nvPr/>
        </p:nvSpPr>
        <p:spPr>
          <a:xfrm>
            <a:off x="8417861" y="436902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18107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5A7B4-1BE5-F0E7-9934-EAD0D7BDAD2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C3173B3-3439-17E7-197D-00198F4EC777}"/>
              </a:ext>
            </a:extLst>
          </p:cNvPr>
          <p:cNvSpPr>
            <a:spLocks noGrp="1"/>
          </p:cNvSpPr>
          <p:nvPr>
            <p:ph type="title"/>
          </p:nvPr>
        </p:nvSpPr>
        <p:spPr>
          <a:xfrm>
            <a:off x="963707" y="1773052"/>
            <a:ext cx="1295400" cy="683280"/>
          </a:xfrm>
        </p:spPr>
        <p:txBody>
          <a:bodyPr>
            <a:normAutofit/>
          </a:bodyPr>
          <a:lstStyle/>
          <a:p>
            <a:r>
              <a:rPr lang="tr-TR" sz="3600" dirty="0">
                <a:latin typeface="Times New Roman" panose="02020603050405020304" pitchFamily="18" charset="0"/>
                <a:cs typeface="Times New Roman" panose="02020603050405020304" pitchFamily="18" charset="0"/>
              </a:rPr>
              <a:t>Neyi?</a:t>
            </a:r>
          </a:p>
        </p:txBody>
      </p:sp>
      <p:sp>
        <p:nvSpPr>
          <p:cNvPr id="3" name="İçerik Yer Tutucusu 2">
            <a:extLst>
              <a:ext uri="{FF2B5EF4-FFF2-40B4-BE49-F238E27FC236}">
                <a16:creationId xmlns:a16="http://schemas.microsoft.com/office/drawing/2014/main" id="{6F2592D2-E66F-E626-83F7-CED8B44434B1}"/>
              </a:ext>
            </a:extLst>
          </p:cNvPr>
          <p:cNvSpPr>
            <a:spLocks noGrp="1"/>
          </p:cNvSpPr>
          <p:nvPr>
            <p:ph idx="1"/>
          </p:nvPr>
        </p:nvSpPr>
        <p:spPr>
          <a:xfrm>
            <a:off x="4107114" y="228225"/>
            <a:ext cx="4749053" cy="541057"/>
          </a:xfrm>
        </p:spPr>
        <p:txBody>
          <a:bodyPr>
            <a:noAutofit/>
          </a:bodyPr>
          <a:lstStyle/>
          <a:p>
            <a:pPr marL="0" indent="0">
              <a:buNone/>
            </a:pPr>
            <a:r>
              <a:rPr lang="tr-TR" sz="3200" dirty="0">
                <a:solidFill>
                  <a:schemeClr val="bg1"/>
                </a:solidFill>
              </a:rPr>
              <a:t>Eğitim- Öğretim Kategorisi</a:t>
            </a:r>
          </a:p>
        </p:txBody>
      </p:sp>
      <p:sp>
        <p:nvSpPr>
          <p:cNvPr id="4" name="Başlık 1">
            <a:extLst>
              <a:ext uri="{FF2B5EF4-FFF2-40B4-BE49-F238E27FC236}">
                <a16:creationId xmlns:a16="http://schemas.microsoft.com/office/drawing/2014/main" id="{B3E90413-607D-1929-1640-35D4EE88CD3A}"/>
              </a:ext>
            </a:extLst>
          </p:cNvPr>
          <p:cNvSpPr txBox="1">
            <a:spLocks/>
          </p:cNvSpPr>
          <p:nvPr/>
        </p:nvSpPr>
        <p:spPr>
          <a:xfrm>
            <a:off x="5397870" y="1773052"/>
            <a:ext cx="136936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5" name="Başlık 1">
            <a:extLst>
              <a:ext uri="{FF2B5EF4-FFF2-40B4-BE49-F238E27FC236}">
                <a16:creationId xmlns:a16="http://schemas.microsoft.com/office/drawing/2014/main" id="{575C32EC-7D2B-6A1A-35B7-92124D8DFCC3}"/>
              </a:ext>
            </a:extLst>
          </p:cNvPr>
          <p:cNvSpPr txBox="1">
            <a:spLocks/>
          </p:cNvSpPr>
          <p:nvPr/>
        </p:nvSpPr>
        <p:spPr>
          <a:xfrm>
            <a:off x="9641537" y="1773052"/>
            <a:ext cx="226583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12" name="Başlık 1">
            <a:extLst>
              <a:ext uri="{FF2B5EF4-FFF2-40B4-BE49-F238E27FC236}">
                <a16:creationId xmlns:a16="http://schemas.microsoft.com/office/drawing/2014/main" id="{B56AA811-BE7E-3A19-D664-41337F8E192E}"/>
              </a:ext>
            </a:extLst>
          </p:cNvPr>
          <p:cNvSpPr txBox="1">
            <a:spLocks/>
          </p:cNvSpPr>
          <p:nvPr/>
        </p:nvSpPr>
        <p:spPr>
          <a:xfrm>
            <a:off x="136715" y="3423725"/>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2" name="Başlık 1">
            <a:extLst>
              <a:ext uri="{FF2B5EF4-FFF2-40B4-BE49-F238E27FC236}">
                <a16:creationId xmlns:a16="http://schemas.microsoft.com/office/drawing/2014/main" id="{25FC1BFA-44C1-5120-FA59-5CD7DE39F59C}"/>
              </a:ext>
            </a:extLst>
          </p:cNvPr>
          <p:cNvSpPr txBox="1">
            <a:spLocks/>
          </p:cNvSpPr>
          <p:nvPr/>
        </p:nvSpPr>
        <p:spPr>
          <a:xfrm>
            <a:off x="4486195" y="3468550"/>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3" name="Başlık 1">
            <a:extLst>
              <a:ext uri="{FF2B5EF4-FFF2-40B4-BE49-F238E27FC236}">
                <a16:creationId xmlns:a16="http://schemas.microsoft.com/office/drawing/2014/main" id="{A5DEACD5-2CBF-378B-407E-E776E2141E43}"/>
              </a:ext>
            </a:extLst>
          </p:cNvPr>
          <p:cNvSpPr txBox="1">
            <a:spLocks/>
          </p:cNvSpPr>
          <p:nvPr/>
        </p:nvSpPr>
        <p:spPr>
          <a:xfrm>
            <a:off x="9457763" y="3677939"/>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3" name="Başlık 1">
            <a:extLst>
              <a:ext uri="{FF2B5EF4-FFF2-40B4-BE49-F238E27FC236}">
                <a16:creationId xmlns:a16="http://schemas.microsoft.com/office/drawing/2014/main" id="{AD8C1865-54B4-B001-354F-A8DD045C4775}"/>
              </a:ext>
            </a:extLst>
          </p:cNvPr>
          <p:cNvSpPr txBox="1">
            <a:spLocks/>
          </p:cNvSpPr>
          <p:nvPr/>
        </p:nvSpPr>
        <p:spPr>
          <a:xfrm>
            <a:off x="175934" y="2603523"/>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memnuniyet düzeyleri</a:t>
            </a:r>
          </a:p>
        </p:txBody>
      </p:sp>
      <p:sp>
        <p:nvSpPr>
          <p:cNvPr id="14" name="Başlık 1">
            <a:extLst>
              <a:ext uri="{FF2B5EF4-FFF2-40B4-BE49-F238E27FC236}">
                <a16:creationId xmlns:a16="http://schemas.microsoft.com/office/drawing/2014/main" id="{BDECB3DB-A3FC-8F38-3126-EB72D45A14C4}"/>
              </a:ext>
            </a:extLst>
          </p:cNvPr>
          <p:cNvSpPr txBox="1">
            <a:spLocks/>
          </p:cNvSpPr>
          <p:nvPr/>
        </p:nvSpPr>
        <p:spPr>
          <a:xfrm>
            <a:off x="4524770" y="2671708"/>
            <a:ext cx="3400982" cy="1041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Koordinatörlük anketi + ders sonu anketleri</a:t>
            </a:r>
          </a:p>
        </p:txBody>
      </p:sp>
      <p:sp>
        <p:nvSpPr>
          <p:cNvPr id="15" name="Ok: Sağ 14">
            <a:extLst>
              <a:ext uri="{FF2B5EF4-FFF2-40B4-BE49-F238E27FC236}">
                <a16:creationId xmlns:a16="http://schemas.microsoft.com/office/drawing/2014/main" id="{2371A280-4930-F6C7-48F9-1C314D38054E}"/>
              </a:ext>
            </a:extLst>
          </p:cNvPr>
          <p:cNvSpPr/>
          <p:nvPr/>
        </p:nvSpPr>
        <p:spPr>
          <a:xfrm>
            <a:off x="3492716" y="286730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C38695C1-A9BF-7857-3178-204FC938B98D}"/>
              </a:ext>
            </a:extLst>
          </p:cNvPr>
          <p:cNvSpPr txBox="1">
            <a:spLocks/>
          </p:cNvSpPr>
          <p:nvPr/>
        </p:nvSpPr>
        <p:spPr>
          <a:xfrm>
            <a:off x="9459200" y="2580400"/>
            <a:ext cx="2448168" cy="1041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Yıl başı ve dönem sonları</a:t>
            </a:r>
          </a:p>
        </p:txBody>
      </p:sp>
      <p:sp>
        <p:nvSpPr>
          <p:cNvPr id="17" name="Ok: Sağ 16">
            <a:extLst>
              <a:ext uri="{FF2B5EF4-FFF2-40B4-BE49-F238E27FC236}">
                <a16:creationId xmlns:a16="http://schemas.microsoft.com/office/drawing/2014/main" id="{F28272D1-77FD-EFB5-7521-4FD06107DFD5}"/>
              </a:ext>
            </a:extLst>
          </p:cNvPr>
          <p:cNvSpPr/>
          <p:nvPr/>
        </p:nvSpPr>
        <p:spPr>
          <a:xfrm>
            <a:off x="8360385" y="281037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Başlık 1">
            <a:extLst>
              <a:ext uri="{FF2B5EF4-FFF2-40B4-BE49-F238E27FC236}">
                <a16:creationId xmlns:a16="http://schemas.microsoft.com/office/drawing/2014/main" id="{3CC4EE21-CFD9-D09C-D2F2-44A5FB87567E}"/>
              </a:ext>
            </a:extLst>
          </p:cNvPr>
          <p:cNvSpPr txBox="1">
            <a:spLocks/>
          </p:cNvSpPr>
          <p:nvPr/>
        </p:nvSpPr>
        <p:spPr>
          <a:xfrm>
            <a:off x="197545" y="384122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oryantasyon memnuniyet düzeyleri</a:t>
            </a:r>
          </a:p>
        </p:txBody>
      </p:sp>
      <p:sp>
        <p:nvSpPr>
          <p:cNvPr id="19" name="Başlık 1">
            <a:extLst>
              <a:ext uri="{FF2B5EF4-FFF2-40B4-BE49-F238E27FC236}">
                <a16:creationId xmlns:a16="http://schemas.microsoft.com/office/drawing/2014/main" id="{B77E7550-FD4B-FA90-8CAB-A56D40266A19}"/>
              </a:ext>
            </a:extLst>
          </p:cNvPr>
          <p:cNvSpPr txBox="1">
            <a:spLocks/>
          </p:cNvSpPr>
          <p:nvPr/>
        </p:nvSpPr>
        <p:spPr>
          <a:xfrm>
            <a:off x="4613142" y="4054773"/>
            <a:ext cx="2965715" cy="694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Oryantasyon anketi</a:t>
            </a:r>
          </a:p>
        </p:txBody>
      </p:sp>
      <p:sp>
        <p:nvSpPr>
          <p:cNvPr id="20" name="Ok: Sağ 19">
            <a:extLst>
              <a:ext uri="{FF2B5EF4-FFF2-40B4-BE49-F238E27FC236}">
                <a16:creationId xmlns:a16="http://schemas.microsoft.com/office/drawing/2014/main" id="{B1962740-7019-A2B9-4DCB-9A04BE998375}"/>
              </a:ext>
            </a:extLst>
          </p:cNvPr>
          <p:cNvSpPr/>
          <p:nvPr/>
        </p:nvSpPr>
        <p:spPr>
          <a:xfrm>
            <a:off x="3514327" y="418629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Başlık 1">
            <a:extLst>
              <a:ext uri="{FF2B5EF4-FFF2-40B4-BE49-F238E27FC236}">
                <a16:creationId xmlns:a16="http://schemas.microsoft.com/office/drawing/2014/main" id="{2484690E-288C-6FB2-F110-536C7DAF4C76}"/>
              </a:ext>
            </a:extLst>
          </p:cNvPr>
          <p:cNvSpPr txBox="1">
            <a:spLocks/>
          </p:cNvSpPr>
          <p:nvPr/>
        </p:nvSpPr>
        <p:spPr>
          <a:xfrm>
            <a:off x="9539082" y="3985906"/>
            <a:ext cx="2651309" cy="75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Oryantasyon sonrası</a:t>
            </a:r>
          </a:p>
        </p:txBody>
      </p:sp>
      <p:sp>
        <p:nvSpPr>
          <p:cNvPr id="26" name="Ok: Sağ 25">
            <a:extLst>
              <a:ext uri="{FF2B5EF4-FFF2-40B4-BE49-F238E27FC236}">
                <a16:creationId xmlns:a16="http://schemas.microsoft.com/office/drawing/2014/main" id="{B776900B-8E98-208F-59EF-43B64141BD7C}"/>
              </a:ext>
            </a:extLst>
          </p:cNvPr>
          <p:cNvSpPr/>
          <p:nvPr/>
        </p:nvSpPr>
        <p:spPr>
          <a:xfrm>
            <a:off x="8381996" y="4129360"/>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3809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9DDEF-81A3-0BD4-ECE5-3DF9A847B281}"/>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8C1F4F-4558-488F-35C8-740B157132F6}"/>
              </a:ext>
            </a:extLst>
          </p:cNvPr>
          <p:cNvSpPr>
            <a:spLocks noGrp="1"/>
          </p:cNvSpPr>
          <p:nvPr>
            <p:ph idx="1"/>
          </p:nvPr>
        </p:nvSpPr>
        <p:spPr>
          <a:xfrm>
            <a:off x="4107114" y="228225"/>
            <a:ext cx="4749053" cy="541057"/>
          </a:xfrm>
        </p:spPr>
        <p:txBody>
          <a:bodyPr>
            <a:noAutofit/>
          </a:bodyPr>
          <a:lstStyle/>
          <a:p>
            <a:pPr marL="0" indent="0">
              <a:buNone/>
            </a:pPr>
            <a:r>
              <a:rPr lang="tr-TR" sz="3200" dirty="0">
                <a:solidFill>
                  <a:schemeClr val="bg1"/>
                </a:solidFill>
                <a:latin typeface="Times New Roman" panose="02020603050405020304" pitchFamily="18" charset="0"/>
                <a:cs typeface="Times New Roman" panose="02020603050405020304" pitchFamily="18" charset="0"/>
              </a:rPr>
              <a:t>Eğitim- Öğretim Kategorisi</a:t>
            </a:r>
          </a:p>
        </p:txBody>
      </p:sp>
      <p:sp>
        <p:nvSpPr>
          <p:cNvPr id="15" name="Metin kutusu 14">
            <a:extLst>
              <a:ext uri="{FF2B5EF4-FFF2-40B4-BE49-F238E27FC236}">
                <a16:creationId xmlns:a16="http://schemas.microsoft.com/office/drawing/2014/main" id="{08CFD679-F74C-9CB7-EF6C-7D21F9EF4B9E}"/>
              </a:ext>
            </a:extLst>
          </p:cNvPr>
          <p:cNvSpPr txBox="1"/>
          <p:nvPr/>
        </p:nvSpPr>
        <p:spPr>
          <a:xfrm>
            <a:off x="3048000" y="1092914"/>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sonrası ne yapmalıyız?</a:t>
            </a:r>
            <a:endParaRPr lang="tr-TR" sz="3200" dirty="0"/>
          </a:p>
        </p:txBody>
      </p:sp>
      <p:sp>
        <p:nvSpPr>
          <p:cNvPr id="16" name="Başlık 1">
            <a:extLst>
              <a:ext uri="{FF2B5EF4-FFF2-40B4-BE49-F238E27FC236}">
                <a16:creationId xmlns:a16="http://schemas.microsoft.com/office/drawing/2014/main" id="{5151A91A-113D-63DA-1299-DEEB1A201927}"/>
              </a:ext>
            </a:extLst>
          </p:cNvPr>
          <p:cNvSpPr txBox="1">
            <a:spLocks/>
          </p:cNvSpPr>
          <p:nvPr/>
        </p:nvSpPr>
        <p:spPr>
          <a:xfrm>
            <a:off x="884148" y="155089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Ders ve program öğrenme çıktılarına erişme düzeyi</a:t>
            </a:r>
          </a:p>
        </p:txBody>
      </p:sp>
      <p:sp>
        <p:nvSpPr>
          <p:cNvPr id="17" name="Başlık 1">
            <a:extLst>
              <a:ext uri="{FF2B5EF4-FFF2-40B4-BE49-F238E27FC236}">
                <a16:creationId xmlns:a16="http://schemas.microsoft.com/office/drawing/2014/main" id="{E704874B-D763-B3EB-D045-B170DE1E05FC}"/>
              </a:ext>
            </a:extLst>
          </p:cNvPr>
          <p:cNvSpPr txBox="1">
            <a:spLocks/>
          </p:cNvSpPr>
          <p:nvPr/>
        </p:nvSpPr>
        <p:spPr>
          <a:xfrm>
            <a:off x="884148" y="2803800"/>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Müfredatın iyileştirme/güncellenme ihtiyacı</a:t>
            </a:r>
          </a:p>
        </p:txBody>
      </p:sp>
      <p:sp>
        <p:nvSpPr>
          <p:cNvPr id="18" name="Başlık 1">
            <a:extLst>
              <a:ext uri="{FF2B5EF4-FFF2-40B4-BE49-F238E27FC236}">
                <a16:creationId xmlns:a16="http://schemas.microsoft.com/office/drawing/2014/main" id="{2AE83937-A87C-B1A7-ECCC-37AD6A782933}"/>
              </a:ext>
            </a:extLst>
          </p:cNvPr>
          <p:cNvSpPr txBox="1">
            <a:spLocks/>
          </p:cNvSpPr>
          <p:nvPr/>
        </p:nvSpPr>
        <p:spPr>
          <a:xfrm>
            <a:off x="884148" y="406137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memnuniyet düzeyleri</a:t>
            </a:r>
          </a:p>
        </p:txBody>
      </p:sp>
      <p:sp>
        <p:nvSpPr>
          <p:cNvPr id="19" name="Başlık 1">
            <a:extLst>
              <a:ext uri="{FF2B5EF4-FFF2-40B4-BE49-F238E27FC236}">
                <a16:creationId xmlns:a16="http://schemas.microsoft.com/office/drawing/2014/main" id="{96513BBB-CA95-0B3B-60FB-AA814892F0B3}"/>
              </a:ext>
            </a:extLst>
          </p:cNvPr>
          <p:cNvSpPr txBox="1">
            <a:spLocks/>
          </p:cNvSpPr>
          <p:nvPr/>
        </p:nvSpPr>
        <p:spPr>
          <a:xfrm>
            <a:off x="884148" y="5079811"/>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Öğrenci oryantasyon memnuniyet düzeyleri</a:t>
            </a:r>
          </a:p>
        </p:txBody>
      </p:sp>
      <p:sp>
        <p:nvSpPr>
          <p:cNvPr id="20" name="Ok: Sağ 19">
            <a:extLst>
              <a:ext uri="{FF2B5EF4-FFF2-40B4-BE49-F238E27FC236}">
                <a16:creationId xmlns:a16="http://schemas.microsoft.com/office/drawing/2014/main" id="{7F71206E-2F0E-ED16-484F-72971A799D02}"/>
              </a:ext>
            </a:extLst>
          </p:cNvPr>
          <p:cNvSpPr/>
          <p:nvPr/>
        </p:nvSpPr>
        <p:spPr>
          <a:xfrm>
            <a:off x="4459941" y="2009276"/>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k: Sağ 20">
            <a:extLst>
              <a:ext uri="{FF2B5EF4-FFF2-40B4-BE49-F238E27FC236}">
                <a16:creationId xmlns:a16="http://schemas.microsoft.com/office/drawing/2014/main" id="{EFC08A96-471E-41EE-F08A-911382C7F31C}"/>
              </a:ext>
            </a:extLst>
          </p:cNvPr>
          <p:cNvSpPr/>
          <p:nvPr/>
        </p:nvSpPr>
        <p:spPr>
          <a:xfrm>
            <a:off x="4470193" y="3152279"/>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k: Sağ 25">
            <a:extLst>
              <a:ext uri="{FF2B5EF4-FFF2-40B4-BE49-F238E27FC236}">
                <a16:creationId xmlns:a16="http://schemas.microsoft.com/office/drawing/2014/main" id="{3ABBF93A-0C4D-513D-3F83-47B0408A3094}"/>
              </a:ext>
            </a:extLst>
          </p:cNvPr>
          <p:cNvSpPr/>
          <p:nvPr/>
        </p:nvSpPr>
        <p:spPr>
          <a:xfrm>
            <a:off x="4478836" y="436796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k: Sağ 26">
            <a:extLst>
              <a:ext uri="{FF2B5EF4-FFF2-40B4-BE49-F238E27FC236}">
                <a16:creationId xmlns:a16="http://schemas.microsoft.com/office/drawing/2014/main" id="{8B726625-644D-02F1-B430-CEC8F71269C3}"/>
              </a:ext>
            </a:extLst>
          </p:cNvPr>
          <p:cNvSpPr/>
          <p:nvPr/>
        </p:nvSpPr>
        <p:spPr>
          <a:xfrm>
            <a:off x="4478836" y="546768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Başlık 1">
            <a:extLst>
              <a:ext uri="{FF2B5EF4-FFF2-40B4-BE49-F238E27FC236}">
                <a16:creationId xmlns:a16="http://schemas.microsoft.com/office/drawing/2014/main" id="{9477851F-43CE-AC16-BAB0-299A19455466}"/>
              </a:ext>
            </a:extLst>
          </p:cNvPr>
          <p:cNvSpPr txBox="1">
            <a:spLocks/>
          </p:cNvSpPr>
          <p:nvPr/>
        </p:nvSpPr>
        <p:spPr>
          <a:xfrm>
            <a:off x="5759986" y="1822733"/>
            <a:ext cx="5329356" cy="9625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Ders değerlendirme dosyalarının bölüm ve birim komisyonlarında analizi, iyileştirme ihtiyacının tespiti, plana dökülmesi ve iyileştirmenin uygulanması.</a:t>
            </a:r>
          </a:p>
        </p:txBody>
      </p:sp>
      <p:sp>
        <p:nvSpPr>
          <p:cNvPr id="31" name="Başlık 1">
            <a:extLst>
              <a:ext uri="{FF2B5EF4-FFF2-40B4-BE49-F238E27FC236}">
                <a16:creationId xmlns:a16="http://schemas.microsoft.com/office/drawing/2014/main" id="{778CEE83-2979-D1BD-3855-04010333F4A4}"/>
              </a:ext>
            </a:extLst>
          </p:cNvPr>
          <p:cNvSpPr txBox="1">
            <a:spLocks/>
          </p:cNvSpPr>
          <p:nvPr/>
        </p:nvSpPr>
        <p:spPr>
          <a:xfrm>
            <a:off x="5759986" y="2867020"/>
            <a:ext cx="5329356" cy="9625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Bölüm ve birim kurulları gündemine alınarak görüşülmesi, iyileştirmelere karar verilmesi, sonraki bölüm kurulunda yapılan iyileştirmelerin görüşülmesi.</a:t>
            </a:r>
          </a:p>
        </p:txBody>
      </p:sp>
      <p:sp>
        <p:nvSpPr>
          <p:cNvPr id="32" name="Başlık 1">
            <a:extLst>
              <a:ext uri="{FF2B5EF4-FFF2-40B4-BE49-F238E27FC236}">
                <a16:creationId xmlns:a16="http://schemas.microsoft.com/office/drawing/2014/main" id="{90958595-7352-54AB-01E9-040C3C53B1A3}"/>
              </a:ext>
            </a:extLst>
          </p:cNvPr>
          <p:cNvSpPr txBox="1">
            <a:spLocks/>
          </p:cNvSpPr>
          <p:nvPr/>
        </p:nvSpPr>
        <p:spPr>
          <a:xfrm>
            <a:off x="5759986" y="4120538"/>
            <a:ext cx="5329356" cy="962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Memnuniyetin düşük olduğu alanların birim/bölüm kurullarında görüşülerek yapılacaklara karar verilmesi ve uygulanması</a:t>
            </a:r>
          </a:p>
        </p:txBody>
      </p:sp>
      <p:sp>
        <p:nvSpPr>
          <p:cNvPr id="33" name="Başlık 1">
            <a:extLst>
              <a:ext uri="{FF2B5EF4-FFF2-40B4-BE49-F238E27FC236}">
                <a16:creationId xmlns:a16="http://schemas.microsoft.com/office/drawing/2014/main" id="{89FAB865-133A-BC84-8D7E-118B5004B4EB}"/>
              </a:ext>
            </a:extLst>
          </p:cNvPr>
          <p:cNvSpPr txBox="1">
            <a:spLocks/>
          </p:cNvSpPr>
          <p:nvPr/>
        </p:nvSpPr>
        <p:spPr>
          <a:xfrm>
            <a:off x="5759986" y="5203106"/>
            <a:ext cx="5329356" cy="962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Sonraki yıl oryantasyon programına yönelik iyileştirmelerin planlanması</a:t>
            </a:r>
          </a:p>
        </p:txBody>
      </p:sp>
    </p:spTree>
    <p:extLst>
      <p:ext uri="{BB962C8B-B14F-4D97-AF65-F5344CB8AC3E}">
        <p14:creationId xmlns:p14="http://schemas.microsoft.com/office/powerpoint/2010/main" val="346151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69BD6352-95B2-4868-5A85-38E113010213}"/>
              </a:ext>
            </a:extLst>
          </p:cNvPr>
          <p:cNvSpPr>
            <a:spLocks noGrp="1"/>
          </p:cNvSpPr>
          <p:nvPr>
            <p:ph type="title"/>
          </p:nvPr>
        </p:nvSpPr>
        <p:spPr>
          <a:xfrm>
            <a:off x="3529852" y="2615266"/>
            <a:ext cx="5309348" cy="957170"/>
          </a:xfrm>
        </p:spPr>
        <p:txBody>
          <a:bodyPr/>
          <a:lstStyle/>
          <a:p>
            <a:r>
              <a:rPr lang="tr-TR" dirty="0">
                <a:latin typeface="Times New Roman" panose="02020603050405020304" pitchFamily="18" charset="0"/>
                <a:cs typeface="Times New Roman" panose="02020603050405020304" pitchFamily="18" charset="0"/>
              </a:rPr>
              <a:t>Araştırma-Geliştirme</a:t>
            </a:r>
          </a:p>
        </p:txBody>
      </p:sp>
    </p:spTree>
    <p:extLst>
      <p:ext uri="{BB962C8B-B14F-4D97-AF65-F5344CB8AC3E}">
        <p14:creationId xmlns:p14="http://schemas.microsoft.com/office/powerpoint/2010/main" val="296098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9ACECD-6381-EF02-1CE8-B319D289DC2A}"/>
              </a:ext>
            </a:extLst>
          </p:cNvPr>
          <p:cNvSpPr>
            <a:spLocks noGrp="1"/>
          </p:cNvSpPr>
          <p:nvPr>
            <p:ph type="title"/>
          </p:nvPr>
        </p:nvSpPr>
        <p:spPr>
          <a:xfrm>
            <a:off x="712693" y="2588373"/>
            <a:ext cx="10515600" cy="1325563"/>
          </a:xfrm>
        </p:spPr>
        <p:txBody>
          <a:bodyPr/>
          <a:lstStyle/>
          <a:p>
            <a:pPr algn="ctr"/>
            <a:r>
              <a:rPr lang="tr-TR" dirty="0">
                <a:latin typeface="Times New Roman" panose="02020603050405020304" pitchFamily="18" charset="0"/>
                <a:cs typeface="Times New Roman" panose="02020603050405020304" pitchFamily="18" charset="0"/>
              </a:rPr>
              <a:t>Süreç Yönetimi</a:t>
            </a:r>
          </a:p>
        </p:txBody>
      </p:sp>
    </p:spTree>
    <p:extLst>
      <p:ext uri="{BB962C8B-B14F-4D97-AF65-F5344CB8AC3E}">
        <p14:creationId xmlns:p14="http://schemas.microsoft.com/office/powerpoint/2010/main" val="2218214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DFCA2-EA86-1D41-F438-FACE48DD0D8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14B40A3-D3CD-1FF7-E6D5-ED9E984BEDFF}"/>
              </a:ext>
            </a:extLst>
          </p:cNvPr>
          <p:cNvSpPr>
            <a:spLocks noGrp="1"/>
          </p:cNvSpPr>
          <p:nvPr>
            <p:ph type="title"/>
          </p:nvPr>
        </p:nvSpPr>
        <p:spPr>
          <a:xfrm>
            <a:off x="891990" y="1486859"/>
            <a:ext cx="1295400" cy="683280"/>
          </a:xfrm>
        </p:spPr>
        <p:txBody>
          <a:bodyPr>
            <a:normAutofit/>
          </a:bodyPr>
          <a:lstStyle/>
          <a:p>
            <a:r>
              <a:rPr lang="tr-TR" sz="3600" dirty="0">
                <a:latin typeface="Times New Roman" panose="02020603050405020304" pitchFamily="18" charset="0"/>
                <a:cs typeface="Times New Roman" panose="02020603050405020304" pitchFamily="18" charset="0"/>
              </a:rPr>
              <a:t>Neyi?</a:t>
            </a:r>
          </a:p>
        </p:txBody>
      </p:sp>
      <p:sp>
        <p:nvSpPr>
          <p:cNvPr id="3" name="İçerik Yer Tutucusu 2">
            <a:extLst>
              <a:ext uri="{FF2B5EF4-FFF2-40B4-BE49-F238E27FC236}">
                <a16:creationId xmlns:a16="http://schemas.microsoft.com/office/drawing/2014/main" id="{D9D06305-AFEF-D522-62B2-6700046B8CA1}"/>
              </a:ext>
            </a:extLst>
          </p:cNvPr>
          <p:cNvSpPr>
            <a:spLocks noGrp="1"/>
          </p:cNvSpPr>
          <p:nvPr>
            <p:ph idx="1"/>
          </p:nvPr>
        </p:nvSpPr>
        <p:spPr>
          <a:xfrm>
            <a:off x="4107114" y="228225"/>
            <a:ext cx="5897498" cy="541057"/>
          </a:xfrm>
        </p:spPr>
        <p:txBody>
          <a:bodyPr>
            <a:noAutofit/>
          </a:bodyPr>
          <a:lstStyle/>
          <a:p>
            <a:pPr marL="0" indent="0">
              <a:buNone/>
            </a:pPr>
            <a:r>
              <a:rPr lang="tr-TR" sz="3200" dirty="0">
                <a:solidFill>
                  <a:schemeClr val="bg1"/>
                </a:solidFill>
              </a:rPr>
              <a:t>Araştırma-Geliştirme Kategorisi</a:t>
            </a:r>
          </a:p>
        </p:txBody>
      </p:sp>
      <p:sp>
        <p:nvSpPr>
          <p:cNvPr id="4" name="Başlık 1">
            <a:extLst>
              <a:ext uri="{FF2B5EF4-FFF2-40B4-BE49-F238E27FC236}">
                <a16:creationId xmlns:a16="http://schemas.microsoft.com/office/drawing/2014/main" id="{9D950CD0-9CB1-B28C-64C9-D6135A9C0C73}"/>
              </a:ext>
            </a:extLst>
          </p:cNvPr>
          <p:cNvSpPr txBox="1">
            <a:spLocks/>
          </p:cNvSpPr>
          <p:nvPr/>
        </p:nvSpPr>
        <p:spPr>
          <a:xfrm>
            <a:off x="5326153" y="1486859"/>
            <a:ext cx="136936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5" name="Başlık 1">
            <a:extLst>
              <a:ext uri="{FF2B5EF4-FFF2-40B4-BE49-F238E27FC236}">
                <a16:creationId xmlns:a16="http://schemas.microsoft.com/office/drawing/2014/main" id="{5F2E82B6-AEF7-85F1-5985-4E516E72DD18}"/>
              </a:ext>
            </a:extLst>
          </p:cNvPr>
          <p:cNvSpPr txBox="1">
            <a:spLocks/>
          </p:cNvSpPr>
          <p:nvPr/>
        </p:nvSpPr>
        <p:spPr>
          <a:xfrm>
            <a:off x="9569820" y="1486859"/>
            <a:ext cx="226583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6" name="Başlık 1">
            <a:extLst>
              <a:ext uri="{FF2B5EF4-FFF2-40B4-BE49-F238E27FC236}">
                <a16:creationId xmlns:a16="http://schemas.microsoft.com/office/drawing/2014/main" id="{4005942C-3E9C-B50F-29A5-7386E4EBBE49}"/>
              </a:ext>
            </a:extLst>
          </p:cNvPr>
          <p:cNvSpPr txBox="1">
            <a:spLocks/>
          </p:cNvSpPr>
          <p:nvPr/>
        </p:nvSpPr>
        <p:spPr>
          <a:xfrm>
            <a:off x="104218" y="1981880"/>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Stratejik plandaki ilgili hedeflere ulaşma düzeyi</a:t>
            </a:r>
          </a:p>
        </p:txBody>
      </p:sp>
      <p:sp>
        <p:nvSpPr>
          <p:cNvPr id="7" name="Başlık 1">
            <a:extLst>
              <a:ext uri="{FF2B5EF4-FFF2-40B4-BE49-F238E27FC236}">
                <a16:creationId xmlns:a16="http://schemas.microsoft.com/office/drawing/2014/main" id="{1F7A8EF8-A306-B89B-CB1B-D274D5EF9859}"/>
              </a:ext>
            </a:extLst>
          </p:cNvPr>
          <p:cNvSpPr txBox="1">
            <a:spLocks/>
          </p:cNvSpPr>
          <p:nvPr/>
        </p:nvSpPr>
        <p:spPr>
          <a:xfrm>
            <a:off x="4434963" y="218882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Yıllık planlar, üçer aylık izlemeler, bölüm ve birim kurulları</a:t>
            </a:r>
          </a:p>
        </p:txBody>
      </p:sp>
      <p:sp>
        <p:nvSpPr>
          <p:cNvPr id="8" name="Başlık 1">
            <a:extLst>
              <a:ext uri="{FF2B5EF4-FFF2-40B4-BE49-F238E27FC236}">
                <a16:creationId xmlns:a16="http://schemas.microsoft.com/office/drawing/2014/main" id="{DCB0DB09-3176-AB8B-BB12-7ED882CEA735}"/>
              </a:ext>
            </a:extLst>
          </p:cNvPr>
          <p:cNvSpPr txBox="1">
            <a:spLocks/>
          </p:cNvSpPr>
          <p:nvPr/>
        </p:nvSpPr>
        <p:spPr>
          <a:xfrm>
            <a:off x="9377081" y="2289689"/>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(3er aylık)</a:t>
            </a:r>
          </a:p>
        </p:txBody>
      </p:sp>
      <p:sp>
        <p:nvSpPr>
          <p:cNvPr id="9" name="Ok: Sağ 8">
            <a:extLst>
              <a:ext uri="{FF2B5EF4-FFF2-40B4-BE49-F238E27FC236}">
                <a16:creationId xmlns:a16="http://schemas.microsoft.com/office/drawing/2014/main" id="{15B49E54-52F2-4D5B-51B7-1958936A1381}"/>
              </a:ext>
            </a:extLst>
          </p:cNvPr>
          <p:cNvSpPr/>
          <p:nvPr/>
        </p:nvSpPr>
        <p:spPr>
          <a:xfrm>
            <a:off x="3402105" y="239745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k: Sağ 9">
            <a:extLst>
              <a:ext uri="{FF2B5EF4-FFF2-40B4-BE49-F238E27FC236}">
                <a16:creationId xmlns:a16="http://schemas.microsoft.com/office/drawing/2014/main" id="{DF244F0B-9DF4-E342-B701-035FAA586BE0}"/>
              </a:ext>
            </a:extLst>
          </p:cNvPr>
          <p:cNvSpPr/>
          <p:nvPr/>
        </p:nvSpPr>
        <p:spPr>
          <a:xfrm>
            <a:off x="8315888" y="239745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1BCD66BE-9917-2242-6459-D0F78B20A43C}"/>
              </a:ext>
            </a:extLst>
          </p:cNvPr>
          <p:cNvSpPr txBox="1">
            <a:spLocks/>
          </p:cNvSpPr>
          <p:nvPr/>
        </p:nvSpPr>
        <p:spPr>
          <a:xfrm>
            <a:off x="104218" y="3234784"/>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 performansı düzeyi</a:t>
            </a:r>
          </a:p>
        </p:txBody>
      </p:sp>
      <p:sp>
        <p:nvSpPr>
          <p:cNvPr id="13" name="Ok: Sağ 12">
            <a:extLst>
              <a:ext uri="{FF2B5EF4-FFF2-40B4-BE49-F238E27FC236}">
                <a16:creationId xmlns:a16="http://schemas.microsoft.com/office/drawing/2014/main" id="{CA4A9FED-9DE4-3AA5-D506-4333ABD3048A}"/>
              </a:ext>
            </a:extLst>
          </p:cNvPr>
          <p:cNvSpPr/>
          <p:nvPr/>
        </p:nvSpPr>
        <p:spPr>
          <a:xfrm>
            <a:off x="3412357" y="354045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aşlık 1">
            <a:extLst>
              <a:ext uri="{FF2B5EF4-FFF2-40B4-BE49-F238E27FC236}">
                <a16:creationId xmlns:a16="http://schemas.microsoft.com/office/drawing/2014/main" id="{9DF3DEDF-CCF1-1ABC-851F-BAF5B85B8ECC}"/>
              </a:ext>
            </a:extLst>
          </p:cNvPr>
          <p:cNvSpPr txBox="1">
            <a:spLocks/>
          </p:cNvSpPr>
          <p:nvPr/>
        </p:nvSpPr>
        <p:spPr>
          <a:xfrm>
            <a:off x="4434963" y="3437174"/>
            <a:ext cx="3985778"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Öğretim elemanı bazında yayın, proje sayı ve türlerinin takibi</a:t>
            </a:r>
          </a:p>
        </p:txBody>
      </p:sp>
      <p:sp>
        <p:nvSpPr>
          <p:cNvPr id="15" name="Ok: Sağ 14">
            <a:extLst>
              <a:ext uri="{FF2B5EF4-FFF2-40B4-BE49-F238E27FC236}">
                <a16:creationId xmlns:a16="http://schemas.microsoft.com/office/drawing/2014/main" id="{F1724C73-9EE6-F46C-33B3-5ED191D16B9A}"/>
              </a:ext>
            </a:extLst>
          </p:cNvPr>
          <p:cNvSpPr/>
          <p:nvPr/>
        </p:nvSpPr>
        <p:spPr>
          <a:xfrm>
            <a:off x="8283230" y="3599753"/>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C2ED44CD-5DD3-D2BA-B242-6AD5666DC423}"/>
              </a:ext>
            </a:extLst>
          </p:cNvPr>
          <p:cNvSpPr txBox="1">
            <a:spLocks/>
          </p:cNvSpPr>
          <p:nvPr/>
        </p:nvSpPr>
        <p:spPr>
          <a:xfrm>
            <a:off x="9387483" y="3487724"/>
            <a:ext cx="2651310" cy="958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 (3er aylık)</a:t>
            </a:r>
          </a:p>
        </p:txBody>
      </p:sp>
      <p:sp>
        <p:nvSpPr>
          <p:cNvPr id="12" name="Başlık 1">
            <a:extLst>
              <a:ext uri="{FF2B5EF4-FFF2-40B4-BE49-F238E27FC236}">
                <a16:creationId xmlns:a16="http://schemas.microsoft.com/office/drawing/2014/main" id="{A281E320-A68E-53ED-7F0E-B275A02AB05F}"/>
              </a:ext>
            </a:extLst>
          </p:cNvPr>
          <p:cNvSpPr txBox="1">
            <a:spLocks/>
          </p:cNvSpPr>
          <p:nvPr/>
        </p:nvSpPr>
        <p:spPr>
          <a:xfrm>
            <a:off x="158006" y="498467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7" name="Başlık 1">
            <a:extLst>
              <a:ext uri="{FF2B5EF4-FFF2-40B4-BE49-F238E27FC236}">
                <a16:creationId xmlns:a16="http://schemas.microsoft.com/office/drawing/2014/main" id="{FB4B826C-4AE3-2544-0D77-0DC5D9BE7D4D}"/>
              </a:ext>
            </a:extLst>
          </p:cNvPr>
          <p:cNvSpPr txBox="1">
            <a:spLocks/>
          </p:cNvSpPr>
          <p:nvPr/>
        </p:nvSpPr>
        <p:spPr>
          <a:xfrm>
            <a:off x="4507486" y="502950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31" name="Başlık 1">
            <a:extLst>
              <a:ext uri="{FF2B5EF4-FFF2-40B4-BE49-F238E27FC236}">
                <a16:creationId xmlns:a16="http://schemas.microsoft.com/office/drawing/2014/main" id="{A0A25C8F-0070-A10B-1DC9-BA470B89FA98}"/>
              </a:ext>
            </a:extLst>
          </p:cNvPr>
          <p:cNvSpPr txBox="1">
            <a:spLocks/>
          </p:cNvSpPr>
          <p:nvPr/>
        </p:nvSpPr>
        <p:spPr>
          <a:xfrm>
            <a:off x="104218" y="435734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Araştırmacıların ihtiyaç ve beklentiler</a:t>
            </a:r>
          </a:p>
        </p:txBody>
      </p:sp>
      <p:sp>
        <p:nvSpPr>
          <p:cNvPr id="32" name="Başlık 1">
            <a:extLst>
              <a:ext uri="{FF2B5EF4-FFF2-40B4-BE49-F238E27FC236}">
                <a16:creationId xmlns:a16="http://schemas.microsoft.com/office/drawing/2014/main" id="{99AC7843-F4BB-1CF5-36A0-7064009755B2}"/>
              </a:ext>
            </a:extLst>
          </p:cNvPr>
          <p:cNvSpPr txBox="1">
            <a:spLocks/>
          </p:cNvSpPr>
          <p:nvPr/>
        </p:nvSpPr>
        <p:spPr>
          <a:xfrm>
            <a:off x="4453698" y="4402173"/>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Anketler, birim-bölüm kurulları</a:t>
            </a:r>
          </a:p>
        </p:txBody>
      </p:sp>
      <p:sp>
        <p:nvSpPr>
          <p:cNvPr id="33" name="Başlık 1">
            <a:extLst>
              <a:ext uri="{FF2B5EF4-FFF2-40B4-BE49-F238E27FC236}">
                <a16:creationId xmlns:a16="http://schemas.microsoft.com/office/drawing/2014/main" id="{5741597A-5ED8-CD16-1B78-9E2E5F647B90}"/>
              </a:ext>
            </a:extLst>
          </p:cNvPr>
          <p:cNvSpPr txBox="1">
            <a:spLocks/>
          </p:cNvSpPr>
          <p:nvPr/>
        </p:nvSpPr>
        <p:spPr>
          <a:xfrm>
            <a:off x="9425266" y="4611562"/>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Dönem boyunca</a:t>
            </a:r>
          </a:p>
        </p:txBody>
      </p:sp>
      <p:sp>
        <p:nvSpPr>
          <p:cNvPr id="34" name="Ok: Sağ 33">
            <a:extLst>
              <a:ext uri="{FF2B5EF4-FFF2-40B4-BE49-F238E27FC236}">
                <a16:creationId xmlns:a16="http://schemas.microsoft.com/office/drawing/2014/main" id="{70001472-AE32-15E5-22F5-E65DE91BA810}"/>
              </a:ext>
            </a:extLst>
          </p:cNvPr>
          <p:cNvSpPr/>
          <p:nvPr/>
        </p:nvSpPr>
        <p:spPr>
          <a:xfrm>
            <a:off x="3459255" y="471932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k: Sağ 34">
            <a:extLst>
              <a:ext uri="{FF2B5EF4-FFF2-40B4-BE49-F238E27FC236}">
                <a16:creationId xmlns:a16="http://schemas.microsoft.com/office/drawing/2014/main" id="{B383474D-AF0D-ABED-63C6-22DCEB5FB714}"/>
              </a:ext>
            </a:extLst>
          </p:cNvPr>
          <p:cNvSpPr/>
          <p:nvPr/>
        </p:nvSpPr>
        <p:spPr>
          <a:xfrm>
            <a:off x="8364073" y="4719327"/>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3479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7B3D8-97F8-C452-EE10-62EF840DC990}"/>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21E934-42EB-52BF-1F10-BE0CCCEEC6A7}"/>
              </a:ext>
            </a:extLst>
          </p:cNvPr>
          <p:cNvSpPr>
            <a:spLocks noGrp="1"/>
          </p:cNvSpPr>
          <p:nvPr>
            <p:ph idx="1"/>
          </p:nvPr>
        </p:nvSpPr>
        <p:spPr>
          <a:xfrm>
            <a:off x="4107114" y="228225"/>
            <a:ext cx="5897498" cy="541057"/>
          </a:xfrm>
        </p:spPr>
        <p:txBody>
          <a:bodyPr>
            <a:noAutofit/>
          </a:bodyPr>
          <a:lstStyle/>
          <a:p>
            <a:pPr marL="0" indent="0">
              <a:buNone/>
            </a:pPr>
            <a:r>
              <a:rPr lang="tr-TR" sz="3200" dirty="0">
                <a:solidFill>
                  <a:schemeClr val="bg1"/>
                </a:solidFill>
              </a:rPr>
              <a:t>Araştırma-Geliştirme Kategorisi</a:t>
            </a:r>
          </a:p>
        </p:txBody>
      </p:sp>
      <p:sp>
        <p:nvSpPr>
          <p:cNvPr id="6" name="Başlık 1">
            <a:extLst>
              <a:ext uri="{FF2B5EF4-FFF2-40B4-BE49-F238E27FC236}">
                <a16:creationId xmlns:a16="http://schemas.microsoft.com/office/drawing/2014/main" id="{36C60DAD-D2D8-3453-32B5-26F18F87C3BD}"/>
              </a:ext>
            </a:extLst>
          </p:cNvPr>
          <p:cNvSpPr txBox="1">
            <a:spLocks/>
          </p:cNvSpPr>
          <p:nvPr/>
        </p:nvSpPr>
        <p:spPr>
          <a:xfrm>
            <a:off x="238688" y="17839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Stratejik plandaki ilgili hedeflere ulaşma düzeyi</a:t>
            </a:r>
          </a:p>
        </p:txBody>
      </p:sp>
      <p:sp>
        <p:nvSpPr>
          <p:cNvPr id="9" name="Ok: Sağ 8">
            <a:extLst>
              <a:ext uri="{FF2B5EF4-FFF2-40B4-BE49-F238E27FC236}">
                <a16:creationId xmlns:a16="http://schemas.microsoft.com/office/drawing/2014/main" id="{D2E3F9A3-515A-993E-6168-DAA129EC23E6}"/>
              </a:ext>
            </a:extLst>
          </p:cNvPr>
          <p:cNvSpPr/>
          <p:nvPr/>
        </p:nvSpPr>
        <p:spPr>
          <a:xfrm>
            <a:off x="3672337" y="3342555"/>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F2DD1F6D-4963-45FD-34C2-F8C3BEC73D80}"/>
              </a:ext>
            </a:extLst>
          </p:cNvPr>
          <p:cNvSpPr txBox="1">
            <a:spLocks/>
          </p:cNvSpPr>
          <p:nvPr/>
        </p:nvSpPr>
        <p:spPr>
          <a:xfrm>
            <a:off x="238688" y="303688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 performansı düzeyi</a:t>
            </a:r>
          </a:p>
        </p:txBody>
      </p:sp>
      <p:sp>
        <p:nvSpPr>
          <p:cNvPr id="13" name="Ok: Sağ 12">
            <a:extLst>
              <a:ext uri="{FF2B5EF4-FFF2-40B4-BE49-F238E27FC236}">
                <a16:creationId xmlns:a16="http://schemas.microsoft.com/office/drawing/2014/main" id="{9618AE6A-B908-24F0-6C0B-6F78BDF30D22}"/>
              </a:ext>
            </a:extLst>
          </p:cNvPr>
          <p:cNvSpPr/>
          <p:nvPr/>
        </p:nvSpPr>
        <p:spPr>
          <a:xfrm>
            <a:off x="3672337" y="218610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Başlık 1">
            <a:extLst>
              <a:ext uri="{FF2B5EF4-FFF2-40B4-BE49-F238E27FC236}">
                <a16:creationId xmlns:a16="http://schemas.microsoft.com/office/drawing/2014/main" id="{AF6D99A7-A2E4-56BA-E237-223A9653454B}"/>
              </a:ext>
            </a:extLst>
          </p:cNvPr>
          <p:cNvSpPr txBox="1">
            <a:spLocks/>
          </p:cNvSpPr>
          <p:nvPr/>
        </p:nvSpPr>
        <p:spPr>
          <a:xfrm>
            <a:off x="238688" y="415944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2000" dirty="0">
                <a:solidFill>
                  <a:srgbClr val="FF0000"/>
                </a:solidFill>
                <a:latin typeface="Times New Roman" panose="02020603050405020304" pitchFamily="18" charset="0"/>
                <a:cs typeface="Times New Roman" panose="02020603050405020304" pitchFamily="18" charset="0"/>
              </a:rPr>
              <a:t>Araştırmacıların ihtiyaç ve beklentileri</a:t>
            </a:r>
          </a:p>
        </p:txBody>
      </p:sp>
      <p:sp>
        <p:nvSpPr>
          <p:cNvPr id="34" name="Ok: Sağ 33">
            <a:extLst>
              <a:ext uri="{FF2B5EF4-FFF2-40B4-BE49-F238E27FC236}">
                <a16:creationId xmlns:a16="http://schemas.microsoft.com/office/drawing/2014/main" id="{F87A7A21-6CB4-B78E-17F2-75F19E05ECD5}"/>
              </a:ext>
            </a:extLst>
          </p:cNvPr>
          <p:cNvSpPr/>
          <p:nvPr/>
        </p:nvSpPr>
        <p:spPr>
          <a:xfrm>
            <a:off x="3672337" y="4499006"/>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B6B45F0B-4197-E245-597E-1EC5A6672B2F}"/>
              </a:ext>
            </a:extLst>
          </p:cNvPr>
          <p:cNvSpPr txBox="1"/>
          <p:nvPr/>
        </p:nvSpPr>
        <p:spPr>
          <a:xfrm>
            <a:off x="3128682" y="1245314"/>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sonrası ne yapmalıyız?</a:t>
            </a:r>
            <a:endParaRPr lang="tr-TR" sz="3200" dirty="0"/>
          </a:p>
        </p:txBody>
      </p:sp>
      <p:sp>
        <p:nvSpPr>
          <p:cNvPr id="20" name="Metin kutusu 19">
            <a:extLst>
              <a:ext uri="{FF2B5EF4-FFF2-40B4-BE49-F238E27FC236}">
                <a16:creationId xmlns:a16="http://schemas.microsoft.com/office/drawing/2014/main" id="{A751D792-D9DA-2C25-9883-9C131FA158AF}"/>
              </a:ext>
            </a:extLst>
          </p:cNvPr>
          <p:cNvSpPr txBox="1"/>
          <p:nvPr/>
        </p:nvSpPr>
        <p:spPr>
          <a:xfrm>
            <a:off x="4760259" y="2199552"/>
            <a:ext cx="7046258" cy="384721"/>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Raporu--Ulaşılamayan hedeflere yönelik atılacak adımlar</a:t>
            </a:r>
          </a:p>
        </p:txBody>
      </p:sp>
      <p:sp>
        <p:nvSpPr>
          <p:cNvPr id="21" name="Metin kutusu 20">
            <a:extLst>
              <a:ext uri="{FF2B5EF4-FFF2-40B4-BE49-F238E27FC236}">
                <a16:creationId xmlns:a16="http://schemas.microsoft.com/office/drawing/2014/main" id="{DCE2836D-9B33-80E4-8BF4-079AF6F21EE7}"/>
              </a:ext>
            </a:extLst>
          </p:cNvPr>
          <p:cNvSpPr txBox="1"/>
          <p:nvPr/>
        </p:nvSpPr>
        <p:spPr>
          <a:xfrm>
            <a:off x="4760259" y="3342555"/>
            <a:ext cx="7046258" cy="384721"/>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Raporu—Öğretim elemanı bazlı hedeflerin güncellenmesi </a:t>
            </a:r>
          </a:p>
        </p:txBody>
      </p:sp>
      <p:sp>
        <p:nvSpPr>
          <p:cNvPr id="22" name="Metin kutusu 21">
            <a:extLst>
              <a:ext uri="{FF2B5EF4-FFF2-40B4-BE49-F238E27FC236}">
                <a16:creationId xmlns:a16="http://schemas.microsoft.com/office/drawing/2014/main" id="{659BF91B-4AF0-FFE5-F509-1855A0743759}"/>
              </a:ext>
            </a:extLst>
          </p:cNvPr>
          <p:cNvSpPr txBox="1"/>
          <p:nvPr/>
        </p:nvSpPr>
        <p:spPr>
          <a:xfrm>
            <a:off x="4760259" y="4528744"/>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İhtiyaçların giderilmesine yönelik taleplerin gerçekleştirilmesi veya iyileştirmenin yapılması</a:t>
            </a:r>
          </a:p>
        </p:txBody>
      </p:sp>
    </p:spTree>
    <p:extLst>
      <p:ext uri="{BB962C8B-B14F-4D97-AF65-F5344CB8AC3E}">
        <p14:creationId xmlns:p14="http://schemas.microsoft.com/office/powerpoint/2010/main" val="1986985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82A12-73A9-9793-2009-F51E84A5E4AB}"/>
            </a:ext>
          </a:extLst>
        </p:cNvPr>
        <p:cNvGrpSpPr/>
        <p:nvPr/>
      </p:nvGrpSpPr>
      <p:grpSpPr>
        <a:xfrm>
          <a:off x="0" y="0"/>
          <a:ext cx="0" cy="0"/>
          <a:chOff x="0" y="0"/>
          <a:chExt cx="0" cy="0"/>
        </a:xfrm>
      </p:grpSpPr>
      <p:sp>
        <p:nvSpPr>
          <p:cNvPr id="4" name="Başlık 1">
            <a:extLst>
              <a:ext uri="{FF2B5EF4-FFF2-40B4-BE49-F238E27FC236}">
                <a16:creationId xmlns:a16="http://schemas.microsoft.com/office/drawing/2014/main" id="{E2DBC988-85A4-CE7F-CDB8-CF1244EE3444}"/>
              </a:ext>
            </a:extLst>
          </p:cNvPr>
          <p:cNvSpPr>
            <a:spLocks noGrp="1"/>
          </p:cNvSpPr>
          <p:nvPr>
            <p:ph type="title"/>
          </p:nvPr>
        </p:nvSpPr>
        <p:spPr>
          <a:xfrm>
            <a:off x="3771899" y="2615266"/>
            <a:ext cx="5309348" cy="957170"/>
          </a:xfrm>
        </p:spPr>
        <p:txBody>
          <a:bodyPr/>
          <a:lstStyle/>
          <a:p>
            <a:r>
              <a:rPr lang="tr-TR" dirty="0">
                <a:latin typeface="Times New Roman" panose="02020603050405020304" pitchFamily="18" charset="0"/>
                <a:cs typeface="Times New Roman" panose="02020603050405020304" pitchFamily="18" charset="0"/>
              </a:rPr>
              <a:t>Toplumsal Katkı</a:t>
            </a:r>
          </a:p>
        </p:txBody>
      </p:sp>
    </p:spTree>
    <p:extLst>
      <p:ext uri="{BB962C8B-B14F-4D97-AF65-F5344CB8AC3E}">
        <p14:creationId xmlns:p14="http://schemas.microsoft.com/office/powerpoint/2010/main" val="3142869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AF7B6-47DA-A7F3-EB08-29E8BCF6A4B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9D8EDC8-7FD2-EDAF-E20E-0D60BD5793FD}"/>
              </a:ext>
            </a:extLst>
          </p:cNvPr>
          <p:cNvSpPr>
            <a:spLocks noGrp="1"/>
          </p:cNvSpPr>
          <p:nvPr>
            <p:ph type="title"/>
          </p:nvPr>
        </p:nvSpPr>
        <p:spPr>
          <a:xfrm>
            <a:off x="1054287" y="1289938"/>
            <a:ext cx="1295400" cy="683280"/>
          </a:xfrm>
        </p:spPr>
        <p:txBody>
          <a:bodyPr>
            <a:normAutofit/>
          </a:bodyPr>
          <a:lstStyle/>
          <a:p>
            <a:r>
              <a:rPr lang="tr-TR" sz="3600" dirty="0">
                <a:latin typeface="Times New Roman" panose="02020603050405020304" pitchFamily="18" charset="0"/>
                <a:cs typeface="Times New Roman" panose="02020603050405020304" pitchFamily="18" charset="0"/>
              </a:rPr>
              <a:t>Neyi?</a:t>
            </a:r>
          </a:p>
        </p:txBody>
      </p:sp>
      <p:sp>
        <p:nvSpPr>
          <p:cNvPr id="3" name="İçerik Yer Tutucusu 2">
            <a:extLst>
              <a:ext uri="{FF2B5EF4-FFF2-40B4-BE49-F238E27FC236}">
                <a16:creationId xmlns:a16="http://schemas.microsoft.com/office/drawing/2014/main" id="{80ADC4C4-ACDB-4610-398D-06981E91849C}"/>
              </a:ext>
            </a:extLst>
          </p:cNvPr>
          <p:cNvSpPr>
            <a:spLocks noGrp="1"/>
          </p:cNvSpPr>
          <p:nvPr>
            <p:ph idx="1"/>
          </p:nvPr>
        </p:nvSpPr>
        <p:spPr>
          <a:xfrm>
            <a:off x="4107114" y="228225"/>
            <a:ext cx="5897498" cy="541057"/>
          </a:xfrm>
        </p:spPr>
        <p:txBody>
          <a:bodyPr>
            <a:noAutofit/>
          </a:bodyPr>
          <a:lstStyle/>
          <a:p>
            <a:pPr marL="0" indent="0">
              <a:buNone/>
            </a:pPr>
            <a:r>
              <a:rPr lang="tr-TR" sz="3200" dirty="0">
                <a:solidFill>
                  <a:schemeClr val="bg1"/>
                </a:solidFill>
              </a:rPr>
              <a:t>Araştırma-Geliştirme Kategorisi</a:t>
            </a:r>
          </a:p>
        </p:txBody>
      </p:sp>
      <p:sp>
        <p:nvSpPr>
          <p:cNvPr id="4" name="Başlık 1">
            <a:extLst>
              <a:ext uri="{FF2B5EF4-FFF2-40B4-BE49-F238E27FC236}">
                <a16:creationId xmlns:a16="http://schemas.microsoft.com/office/drawing/2014/main" id="{947BFAE4-6FD2-8B16-6C85-1B924C095718}"/>
              </a:ext>
            </a:extLst>
          </p:cNvPr>
          <p:cNvSpPr txBox="1">
            <a:spLocks/>
          </p:cNvSpPr>
          <p:nvPr/>
        </p:nvSpPr>
        <p:spPr>
          <a:xfrm>
            <a:off x="5488450" y="1289938"/>
            <a:ext cx="136936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Nasıl?</a:t>
            </a:r>
          </a:p>
        </p:txBody>
      </p:sp>
      <p:sp>
        <p:nvSpPr>
          <p:cNvPr id="5" name="Başlık 1">
            <a:extLst>
              <a:ext uri="{FF2B5EF4-FFF2-40B4-BE49-F238E27FC236}">
                <a16:creationId xmlns:a16="http://schemas.microsoft.com/office/drawing/2014/main" id="{88E9576A-CE04-21FE-E95B-1295CA494183}"/>
              </a:ext>
            </a:extLst>
          </p:cNvPr>
          <p:cNvSpPr txBox="1">
            <a:spLocks/>
          </p:cNvSpPr>
          <p:nvPr/>
        </p:nvSpPr>
        <p:spPr>
          <a:xfrm>
            <a:off x="9732117" y="1289938"/>
            <a:ext cx="2265831"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latin typeface="Times New Roman" panose="02020603050405020304" pitchFamily="18" charset="0"/>
                <a:cs typeface="Times New Roman" panose="02020603050405020304" pitchFamily="18" charset="0"/>
              </a:rPr>
              <a:t>Ne zaman?</a:t>
            </a:r>
          </a:p>
        </p:txBody>
      </p:sp>
      <p:sp>
        <p:nvSpPr>
          <p:cNvPr id="6" name="Başlık 1">
            <a:extLst>
              <a:ext uri="{FF2B5EF4-FFF2-40B4-BE49-F238E27FC236}">
                <a16:creationId xmlns:a16="http://schemas.microsoft.com/office/drawing/2014/main" id="{5AF855D6-AF96-EA4A-9E88-0F978DBB5AA6}"/>
              </a:ext>
            </a:extLst>
          </p:cNvPr>
          <p:cNvSpPr txBox="1">
            <a:spLocks/>
          </p:cNvSpPr>
          <p:nvPr/>
        </p:nvSpPr>
        <p:spPr>
          <a:xfrm>
            <a:off x="158006" y="16315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7" name="Başlık 1">
            <a:extLst>
              <a:ext uri="{FF2B5EF4-FFF2-40B4-BE49-F238E27FC236}">
                <a16:creationId xmlns:a16="http://schemas.microsoft.com/office/drawing/2014/main" id="{22C66D24-9CDB-1249-DC53-973768C1A7F7}"/>
              </a:ext>
            </a:extLst>
          </p:cNvPr>
          <p:cNvSpPr txBox="1">
            <a:spLocks/>
          </p:cNvSpPr>
          <p:nvPr/>
        </p:nvSpPr>
        <p:spPr>
          <a:xfrm>
            <a:off x="4597260" y="1991900"/>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8" name="Başlık 1">
            <a:extLst>
              <a:ext uri="{FF2B5EF4-FFF2-40B4-BE49-F238E27FC236}">
                <a16:creationId xmlns:a16="http://schemas.microsoft.com/office/drawing/2014/main" id="{B9CECB74-811B-26E3-6A73-52CD2529EEB8}"/>
              </a:ext>
            </a:extLst>
          </p:cNvPr>
          <p:cNvSpPr txBox="1">
            <a:spLocks/>
          </p:cNvSpPr>
          <p:nvPr/>
        </p:nvSpPr>
        <p:spPr>
          <a:xfrm>
            <a:off x="9430869" y="1939387"/>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9" name="Ok: Sağ 8">
            <a:extLst>
              <a:ext uri="{FF2B5EF4-FFF2-40B4-BE49-F238E27FC236}">
                <a16:creationId xmlns:a16="http://schemas.microsoft.com/office/drawing/2014/main" id="{4CF868EE-2000-D33F-388B-EDF25CB48557}"/>
              </a:ext>
            </a:extLst>
          </p:cNvPr>
          <p:cNvSpPr/>
          <p:nvPr/>
        </p:nvSpPr>
        <p:spPr>
          <a:xfrm>
            <a:off x="3121814" y="2845529"/>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3F5E1B00-E820-1FB0-B0A6-3F773A0690A5}"/>
              </a:ext>
            </a:extLst>
          </p:cNvPr>
          <p:cNvSpPr txBox="1">
            <a:spLocks/>
          </p:cNvSpPr>
          <p:nvPr/>
        </p:nvSpPr>
        <p:spPr>
          <a:xfrm>
            <a:off x="266515" y="3467050"/>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3" name="Ok: Sağ 12">
            <a:extLst>
              <a:ext uri="{FF2B5EF4-FFF2-40B4-BE49-F238E27FC236}">
                <a16:creationId xmlns:a16="http://schemas.microsoft.com/office/drawing/2014/main" id="{C9EC1D32-D27F-2D5B-5FB7-FFA9DC789060}"/>
              </a:ext>
            </a:extLst>
          </p:cNvPr>
          <p:cNvSpPr/>
          <p:nvPr/>
        </p:nvSpPr>
        <p:spPr>
          <a:xfrm>
            <a:off x="3116359" y="4091621"/>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Başlık 1">
            <a:extLst>
              <a:ext uri="{FF2B5EF4-FFF2-40B4-BE49-F238E27FC236}">
                <a16:creationId xmlns:a16="http://schemas.microsoft.com/office/drawing/2014/main" id="{B5432100-1D36-7035-0F0B-60E5EAC9FC24}"/>
              </a:ext>
            </a:extLst>
          </p:cNvPr>
          <p:cNvSpPr txBox="1">
            <a:spLocks/>
          </p:cNvSpPr>
          <p:nvPr/>
        </p:nvSpPr>
        <p:spPr>
          <a:xfrm>
            <a:off x="4631160" y="3780473"/>
            <a:ext cx="3985778"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6" name="Başlık 1">
            <a:extLst>
              <a:ext uri="{FF2B5EF4-FFF2-40B4-BE49-F238E27FC236}">
                <a16:creationId xmlns:a16="http://schemas.microsoft.com/office/drawing/2014/main" id="{5A0C31F9-B3E4-C38B-409D-2C10FB261A5E}"/>
              </a:ext>
            </a:extLst>
          </p:cNvPr>
          <p:cNvSpPr txBox="1">
            <a:spLocks/>
          </p:cNvSpPr>
          <p:nvPr/>
        </p:nvSpPr>
        <p:spPr>
          <a:xfrm>
            <a:off x="9441271" y="3137422"/>
            <a:ext cx="2651310" cy="958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2" name="Başlık 1">
            <a:extLst>
              <a:ext uri="{FF2B5EF4-FFF2-40B4-BE49-F238E27FC236}">
                <a16:creationId xmlns:a16="http://schemas.microsoft.com/office/drawing/2014/main" id="{5D7C0B99-E190-703F-83ED-11EC7EC58C80}"/>
              </a:ext>
            </a:extLst>
          </p:cNvPr>
          <p:cNvSpPr txBox="1">
            <a:spLocks/>
          </p:cNvSpPr>
          <p:nvPr/>
        </p:nvSpPr>
        <p:spPr>
          <a:xfrm>
            <a:off x="158006" y="498467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7" name="Başlık 1">
            <a:extLst>
              <a:ext uri="{FF2B5EF4-FFF2-40B4-BE49-F238E27FC236}">
                <a16:creationId xmlns:a16="http://schemas.microsoft.com/office/drawing/2014/main" id="{C05ED69B-BA97-F5CD-54C4-920BC47304D3}"/>
              </a:ext>
            </a:extLst>
          </p:cNvPr>
          <p:cNvSpPr txBox="1">
            <a:spLocks/>
          </p:cNvSpPr>
          <p:nvPr/>
        </p:nvSpPr>
        <p:spPr>
          <a:xfrm>
            <a:off x="4507486" y="5029501"/>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28" name="Başlık 1">
            <a:extLst>
              <a:ext uri="{FF2B5EF4-FFF2-40B4-BE49-F238E27FC236}">
                <a16:creationId xmlns:a16="http://schemas.microsoft.com/office/drawing/2014/main" id="{D0FB0391-AABF-8BFC-2566-EE1D837142CD}"/>
              </a:ext>
            </a:extLst>
          </p:cNvPr>
          <p:cNvSpPr txBox="1">
            <a:spLocks/>
          </p:cNvSpPr>
          <p:nvPr/>
        </p:nvSpPr>
        <p:spPr>
          <a:xfrm>
            <a:off x="9479054" y="5238890"/>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31" name="Başlık 1">
            <a:extLst>
              <a:ext uri="{FF2B5EF4-FFF2-40B4-BE49-F238E27FC236}">
                <a16:creationId xmlns:a16="http://schemas.microsoft.com/office/drawing/2014/main" id="{F1EACAB0-6C36-A5DD-539D-233121BB2F7E}"/>
              </a:ext>
            </a:extLst>
          </p:cNvPr>
          <p:cNvSpPr txBox="1">
            <a:spLocks/>
          </p:cNvSpPr>
          <p:nvPr/>
        </p:nvSpPr>
        <p:spPr>
          <a:xfrm>
            <a:off x="158006" y="400704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32" name="Başlık 1">
            <a:extLst>
              <a:ext uri="{FF2B5EF4-FFF2-40B4-BE49-F238E27FC236}">
                <a16:creationId xmlns:a16="http://schemas.microsoft.com/office/drawing/2014/main" id="{AF173557-C279-232F-2594-EA8D83CC50CA}"/>
              </a:ext>
            </a:extLst>
          </p:cNvPr>
          <p:cNvSpPr txBox="1">
            <a:spLocks/>
          </p:cNvSpPr>
          <p:nvPr/>
        </p:nvSpPr>
        <p:spPr>
          <a:xfrm>
            <a:off x="4615995" y="4205252"/>
            <a:ext cx="3985777"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33" name="Başlık 1">
            <a:extLst>
              <a:ext uri="{FF2B5EF4-FFF2-40B4-BE49-F238E27FC236}">
                <a16:creationId xmlns:a16="http://schemas.microsoft.com/office/drawing/2014/main" id="{511F3DEC-C91A-01E0-2DBC-776C77B92A5C}"/>
              </a:ext>
            </a:extLst>
          </p:cNvPr>
          <p:cNvSpPr txBox="1">
            <a:spLocks/>
          </p:cNvSpPr>
          <p:nvPr/>
        </p:nvSpPr>
        <p:spPr>
          <a:xfrm>
            <a:off x="9479054" y="4261260"/>
            <a:ext cx="2651310" cy="68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7" name="Ok: Sağ 16">
            <a:extLst>
              <a:ext uri="{FF2B5EF4-FFF2-40B4-BE49-F238E27FC236}">
                <a16:creationId xmlns:a16="http://schemas.microsoft.com/office/drawing/2014/main" id="{179DA21E-FBFA-96EF-49C0-379C5E4AEE62}"/>
              </a:ext>
            </a:extLst>
          </p:cNvPr>
          <p:cNvSpPr/>
          <p:nvPr/>
        </p:nvSpPr>
        <p:spPr>
          <a:xfrm>
            <a:off x="7438046" y="281058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k: Sağ 17">
            <a:extLst>
              <a:ext uri="{FF2B5EF4-FFF2-40B4-BE49-F238E27FC236}">
                <a16:creationId xmlns:a16="http://schemas.microsoft.com/office/drawing/2014/main" id="{D7E43008-7B5F-9825-E069-2B5601ED1616}"/>
              </a:ext>
            </a:extLst>
          </p:cNvPr>
          <p:cNvSpPr/>
          <p:nvPr/>
        </p:nvSpPr>
        <p:spPr>
          <a:xfrm>
            <a:off x="7432591" y="4056674"/>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0" name="Başlık 1">
            <a:extLst>
              <a:ext uri="{FF2B5EF4-FFF2-40B4-BE49-F238E27FC236}">
                <a16:creationId xmlns:a16="http://schemas.microsoft.com/office/drawing/2014/main" id="{D33E915D-4C7A-39EC-907F-4BC5A8F6067B}"/>
              </a:ext>
            </a:extLst>
          </p:cNvPr>
          <p:cNvSpPr txBox="1">
            <a:spLocks/>
          </p:cNvSpPr>
          <p:nvPr/>
        </p:nvSpPr>
        <p:spPr>
          <a:xfrm>
            <a:off x="266515" y="3766640"/>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Paydaş geri bildirimleri/memnuniyet düzeyleri</a:t>
            </a:r>
          </a:p>
        </p:txBody>
      </p:sp>
      <p:sp>
        <p:nvSpPr>
          <p:cNvPr id="21" name="Metin kutusu 20">
            <a:extLst>
              <a:ext uri="{FF2B5EF4-FFF2-40B4-BE49-F238E27FC236}">
                <a16:creationId xmlns:a16="http://schemas.microsoft.com/office/drawing/2014/main" id="{14DD6FE1-6C46-44D1-F071-90C78E8BD31E}"/>
              </a:ext>
            </a:extLst>
          </p:cNvPr>
          <p:cNvSpPr txBox="1"/>
          <p:nvPr/>
        </p:nvSpPr>
        <p:spPr>
          <a:xfrm>
            <a:off x="4080063" y="2771262"/>
            <a:ext cx="3286455" cy="969496"/>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Eylem planları ile belirleme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Performans raporu/faaliyet raporu ile analiz</a:t>
            </a:r>
          </a:p>
        </p:txBody>
      </p:sp>
      <p:sp>
        <p:nvSpPr>
          <p:cNvPr id="24" name="Metin kutusu 23">
            <a:extLst>
              <a:ext uri="{FF2B5EF4-FFF2-40B4-BE49-F238E27FC236}">
                <a16:creationId xmlns:a16="http://schemas.microsoft.com/office/drawing/2014/main" id="{205E1A14-EECC-9AB7-4EEC-1E662E5D769E}"/>
              </a:ext>
            </a:extLst>
          </p:cNvPr>
          <p:cNvSpPr txBox="1"/>
          <p:nvPr/>
        </p:nvSpPr>
        <p:spPr>
          <a:xfrm>
            <a:off x="8396295" y="2747332"/>
            <a:ext cx="2926250" cy="969496"/>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başlarında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sonlarında </a:t>
            </a:r>
          </a:p>
          <a:p>
            <a:pPr algn="ctr"/>
            <a:endPar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sp>
        <p:nvSpPr>
          <p:cNvPr id="25" name="Başlık 1">
            <a:extLst>
              <a:ext uri="{FF2B5EF4-FFF2-40B4-BE49-F238E27FC236}">
                <a16:creationId xmlns:a16="http://schemas.microsoft.com/office/drawing/2014/main" id="{4AF3DAB9-37A8-C09F-9441-9C1104E2F5A6}"/>
              </a:ext>
            </a:extLst>
          </p:cNvPr>
          <p:cNvSpPr txBox="1">
            <a:spLocks/>
          </p:cNvSpPr>
          <p:nvPr/>
        </p:nvSpPr>
        <p:spPr>
          <a:xfrm>
            <a:off x="271970" y="2480688"/>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Toplumsal katkı hedeflerine ulaşma düzeyi</a:t>
            </a:r>
          </a:p>
        </p:txBody>
      </p:sp>
      <p:sp>
        <p:nvSpPr>
          <p:cNvPr id="26" name="Başlık 1">
            <a:extLst>
              <a:ext uri="{FF2B5EF4-FFF2-40B4-BE49-F238E27FC236}">
                <a16:creationId xmlns:a16="http://schemas.microsoft.com/office/drawing/2014/main" id="{C648AC1F-C46E-C3D2-622C-DD4CF3845CC2}"/>
              </a:ext>
            </a:extLst>
          </p:cNvPr>
          <p:cNvSpPr txBox="1">
            <a:spLocks/>
          </p:cNvSpPr>
          <p:nvPr/>
        </p:nvSpPr>
        <p:spPr>
          <a:xfrm>
            <a:off x="4256820" y="3641096"/>
            <a:ext cx="3296165"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900" dirty="0">
                <a:solidFill>
                  <a:schemeClr val="tx1">
                    <a:lumMod val="95000"/>
                    <a:lumOff val="5000"/>
                  </a:schemeClr>
                </a:solidFill>
                <a:latin typeface="Times New Roman" panose="02020603050405020304" pitchFamily="18" charset="0"/>
                <a:cs typeface="Times New Roman" panose="02020603050405020304" pitchFamily="18" charset="0"/>
              </a:rPr>
              <a:t>Danışma kurulları, sektör toplantıları, paydaş anketleri</a:t>
            </a:r>
          </a:p>
        </p:txBody>
      </p:sp>
      <p:sp>
        <p:nvSpPr>
          <p:cNvPr id="37" name="Metin kutusu 36">
            <a:extLst>
              <a:ext uri="{FF2B5EF4-FFF2-40B4-BE49-F238E27FC236}">
                <a16:creationId xmlns:a16="http://schemas.microsoft.com/office/drawing/2014/main" id="{1766F691-1B47-C6E9-2C21-9B79CAD64A85}"/>
              </a:ext>
            </a:extLst>
          </p:cNvPr>
          <p:cNvSpPr txBox="1"/>
          <p:nvPr/>
        </p:nvSpPr>
        <p:spPr>
          <a:xfrm>
            <a:off x="8469313" y="3781592"/>
            <a:ext cx="2926250" cy="1261884"/>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başlarında </a:t>
            </a:r>
            <a:b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b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Dönem/yıl sonlarında</a:t>
            </a:r>
          </a:p>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Dönem boyunca </a:t>
            </a:r>
          </a:p>
          <a:p>
            <a:pPr algn="ctr"/>
            <a:endPar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49293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732F3-B772-5289-459A-4F5A2190636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1BA952E-44B7-8450-59C1-2DA5467F7942}"/>
              </a:ext>
            </a:extLst>
          </p:cNvPr>
          <p:cNvSpPr>
            <a:spLocks noGrp="1"/>
          </p:cNvSpPr>
          <p:nvPr>
            <p:ph idx="1"/>
          </p:nvPr>
        </p:nvSpPr>
        <p:spPr>
          <a:xfrm>
            <a:off x="4107114" y="228225"/>
            <a:ext cx="5897498" cy="541057"/>
          </a:xfrm>
        </p:spPr>
        <p:txBody>
          <a:bodyPr>
            <a:noAutofit/>
          </a:bodyPr>
          <a:lstStyle/>
          <a:p>
            <a:pPr marL="0" indent="0">
              <a:buNone/>
            </a:pPr>
            <a:r>
              <a:rPr lang="tr-TR" sz="3200" dirty="0">
                <a:solidFill>
                  <a:schemeClr val="bg1"/>
                </a:solidFill>
              </a:rPr>
              <a:t>Toplumsal Katkı Kategorisi</a:t>
            </a:r>
          </a:p>
        </p:txBody>
      </p:sp>
      <p:sp>
        <p:nvSpPr>
          <p:cNvPr id="6" name="Başlık 1">
            <a:extLst>
              <a:ext uri="{FF2B5EF4-FFF2-40B4-BE49-F238E27FC236}">
                <a16:creationId xmlns:a16="http://schemas.microsoft.com/office/drawing/2014/main" id="{666CB420-CE8F-EB07-7F41-8879B382A99A}"/>
              </a:ext>
            </a:extLst>
          </p:cNvPr>
          <p:cNvSpPr txBox="1">
            <a:spLocks/>
          </p:cNvSpPr>
          <p:nvPr/>
        </p:nvSpPr>
        <p:spPr>
          <a:xfrm>
            <a:off x="158006" y="1631578"/>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9" name="Ok: Sağ 8">
            <a:extLst>
              <a:ext uri="{FF2B5EF4-FFF2-40B4-BE49-F238E27FC236}">
                <a16:creationId xmlns:a16="http://schemas.microsoft.com/office/drawing/2014/main" id="{B739C8AC-766F-5A90-BB6D-749529E20A11}"/>
              </a:ext>
            </a:extLst>
          </p:cNvPr>
          <p:cNvSpPr/>
          <p:nvPr/>
        </p:nvSpPr>
        <p:spPr>
          <a:xfrm>
            <a:off x="3785368" y="3949913"/>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0B0FDEB2-2FD0-56A8-C9B8-C2A0BF34FD39}"/>
              </a:ext>
            </a:extLst>
          </p:cNvPr>
          <p:cNvSpPr txBox="1">
            <a:spLocks/>
          </p:cNvSpPr>
          <p:nvPr/>
        </p:nvSpPr>
        <p:spPr>
          <a:xfrm>
            <a:off x="158006" y="2884482"/>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3" name="Ok: Sağ 12">
            <a:extLst>
              <a:ext uri="{FF2B5EF4-FFF2-40B4-BE49-F238E27FC236}">
                <a16:creationId xmlns:a16="http://schemas.microsoft.com/office/drawing/2014/main" id="{C7AF64E4-2A02-6BD3-8206-AFEA19031A3C}"/>
              </a:ext>
            </a:extLst>
          </p:cNvPr>
          <p:cNvSpPr/>
          <p:nvPr/>
        </p:nvSpPr>
        <p:spPr>
          <a:xfrm>
            <a:off x="3785368" y="2793462"/>
            <a:ext cx="963704" cy="4677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Başlık 1">
            <a:extLst>
              <a:ext uri="{FF2B5EF4-FFF2-40B4-BE49-F238E27FC236}">
                <a16:creationId xmlns:a16="http://schemas.microsoft.com/office/drawing/2014/main" id="{1FDA08F8-7574-F4FE-7488-D173510CC8EF}"/>
              </a:ext>
            </a:extLst>
          </p:cNvPr>
          <p:cNvSpPr txBox="1">
            <a:spLocks/>
          </p:cNvSpPr>
          <p:nvPr/>
        </p:nvSpPr>
        <p:spPr>
          <a:xfrm>
            <a:off x="158006" y="4007046"/>
            <a:ext cx="340098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000" dirty="0">
              <a:solidFill>
                <a:srgbClr val="FF0000"/>
              </a:solidFill>
              <a:latin typeface="Times New Roman" panose="02020603050405020304" pitchFamily="18" charset="0"/>
              <a:cs typeface="Times New Roman" panose="02020603050405020304" pitchFamily="18" charset="0"/>
            </a:endParaRPr>
          </a:p>
        </p:txBody>
      </p:sp>
      <p:sp>
        <p:nvSpPr>
          <p:cNvPr id="19" name="Metin kutusu 18">
            <a:extLst>
              <a:ext uri="{FF2B5EF4-FFF2-40B4-BE49-F238E27FC236}">
                <a16:creationId xmlns:a16="http://schemas.microsoft.com/office/drawing/2014/main" id="{68DAAC1F-71A5-1265-D002-A356E5BC11E5}"/>
              </a:ext>
            </a:extLst>
          </p:cNvPr>
          <p:cNvSpPr txBox="1"/>
          <p:nvPr/>
        </p:nvSpPr>
        <p:spPr>
          <a:xfrm>
            <a:off x="3313431" y="1488114"/>
            <a:ext cx="6096000" cy="584775"/>
          </a:xfrm>
          <a:prstGeom prst="rect">
            <a:avLst/>
          </a:prstGeom>
          <a:noFill/>
        </p:spPr>
        <p:txBody>
          <a:bodyPr wrap="square">
            <a:spAutoFit/>
          </a:bodyPr>
          <a:lstStyle/>
          <a:p>
            <a:pPr algn="ctr"/>
            <a:r>
              <a:rPr lang="tr-TR" sz="3200" dirty="0">
                <a:latin typeface="Times New Roman" panose="02020603050405020304" pitchFamily="18" charset="0"/>
                <a:cs typeface="Times New Roman" panose="02020603050405020304" pitchFamily="18" charset="0"/>
              </a:rPr>
              <a:t>Ölçtükten sonrası ne yapmalıyız?</a:t>
            </a:r>
            <a:endParaRPr lang="tr-TR" sz="3200" dirty="0"/>
          </a:p>
        </p:txBody>
      </p:sp>
      <p:sp>
        <p:nvSpPr>
          <p:cNvPr id="2" name="Başlık 1">
            <a:extLst>
              <a:ext uri="{FF2B5EF4-FFF2-40B4-BE49-F238E27FC236}">
                <a16:creationId xmlns:a16="http://schemas.microsoft.com/office/drawing/2014/main" id="{B6CC20BC-F1C5-1F03-DEB2-A31A7B6A4EB0}"/>
              </a:ext>
            </a:extLst>
          </p:cNvPr>
          <p:cNvSpPr txBox="1">
            <a:spLocks/>
          </p:cNvSpPr>
          <p:nvPr/>
        </p:nvSpPr>
        <p:spPr>
          <a:xfrm>
            <a:off x="539977" y="3530895"/>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Paydaş geri bildirimleri/memnuniyet düzeyleri</a:t>
            </a:r>
          </a:p>
        </p:txBody>
      </p:sp>
      <p:sp>
        <p:nvSpPr>
          <p:cNvPr id="4" name="Başlık 1">
            <a:extLst>
              <a:ext uri="{FF2B5EF4-FFF2-40B4-BE49-F238E27FC236}">
                <a16:creationId xmlns:a16="http://schemas.microsoft.com/office/drawing/2014/main" id="{812B2C4D-6DD8-B0D2-234F-A5ECFD671BAC}"/>
              </a:ext>
            </a:extLst>
          </p:cNvPr>
          <p:cNvSpPr txBox="1">
            <a:spLocks/>
          </p:cNvSpPr>
          <p:nvPr/>
        </p:nvSpPr>
        <p:spPr>
          <a:xfrm>
            <a:off x="545432" y="2244943"/>
            <a:ext cx="3077052" cy="12989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tr-TR" sz="1800" dirty="0">
                <a:solidFill>
                  <a:srgbClr val="FF0000"/>
                </a:solidFill>
                <a:latin typeface="Times New Roman" panose="02020603050405020304" pitchFamily="18" charset="0"/>
                <a:cs typeface="Times New Roman" panose="02020603050405020304" pitchFamily="18" charset="0"/>
              </a:rPr>
              <a:t>Toplumsal katkı hedeflerine ulaşma düzeyi</a:t>
            </a:r>
          </a:p>
        </p:txBody>
      </p:sp>
      <p:sp>
        <p:nvSpPr>
          <p:cNvPr id="5" name="Metin kutusu 4">
            <a:extLst>
              <a:ext uri="{FF2B5EF4-FFF2-40B4-BE49-F238E27FC236}">
                <a16:creationId xmlns:a16="http://schemas.microsoft.com/office/drawing/2014/main" id="{5D35197F-4C72-E88B-8287-E131E9239BDA}"/>
              </a:ext>
            </a:extLst>
          </p:cNvPr>
          <p:cNvSpPr txBox="1"/>
          <p:nvPr/>
        </p:nvSpPr>
        <p:spPr>
          <a:xfrm>
            <a:off x="4987736" y="2793462"/>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Başarı düzeyi analiz edilmeli, eksiklikler tanımlanmalı, gelecek yıl planına iyileştirme dahil edilmeli ve izlenmeli</a:t>
            </a:r>
          </a:p>
        </p:txBody>
      </p:sp>
      <p:sp>
        <p:nvSpPr>
          <p:cNvPr id="7" name="Metin kutusu 6">
            <a:extLst>
              <a:ext uri="{FF2B5EF4-FFF2-40B4-BE49-F238E27FC236}">
                <a16:creationId xmlns:a16="http://schemas.microsoft.com/office/drawing/2014/main" id="{6BCA3AD6-3701-80D5-BDDD-2751611A8E16}"/>
              </a:ext>
            </a:extLst>
          </p:cNvPr>
          <p:cNvSpPr txBox="1"/>
          <p:nvPr/>
        </p:nvSpPr>
        <p:spPr>
          <a:xfrm>
            <a:off x="4907053" y="3844831"/>
            <a:ext cx="7046258" cy="677108"/>
          </a:xfrm>
          <a:prstGeom prst="rect">
            <a:avLst/>
          </a:prstGeom>
          <a:noFill/>
        </p:spPr>
        <p:txBody>
          <a:bodyPr wrap="square">
            <a:spAutoFit/>
          </a:bodyPr>
          <a:lstStyle/>
          <a:p>
            <a:pPr algn="ctr"/>
            <a:r>
              <a:rPr lang="tr-TR" sz="1900" dirty="0">
                <a:solidFill>
                  <a:schemeClr val="tx1">
                    <a:lumMod val="95000"/>
                    <a:lumOff val="5000"/>
                  </a:schemeClr>
                </a:solidFill>
                <a:latin typeface="Times New Roman" panose="02020603050405020304" pitchFamily="18" charset="0"/>
                <a:ea typeface="+mj-ea"/>
                <a:cs typeface="Times New Roman" panose="02020603050405020304" pitchFamily="18" charset="0"/>
              </a:rPr>
              <a:t>Geri bildirimler birim/bölüm kurullarında görüşülmeli, tutanaklara iyileştirme ihtiyaçları yazılmalı</a:t>
            </a:r>
          </a:p>
        </p:txBody>
      </p:sp>
    </p:spTree>
    <p:extLst>
      <p:ext uri="{BB962C8B-B14F-4D97-AF65-F5344CB8AC3E}">
        <p14:creationId xmlns:p14="http://schemas.microsoft.com/office/powerpoint/2010/main" val="1711846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18F39C-0D2F-3D0F-0DAE-288920ED2753}"/>
              </a:ext>
            </a:extLst>
          </p:cNvPr>
          <p:cNvSpPr>
            <a:spLocks noGrp="1"/>
          </p:cNvSpPr>
          <p:nvPr>
            <p:ph type="title"/>
          </p:nvPr>
        </p:nvSpPr>
        <p:spPr>
          <a:xfrm>
            <a:off x="665629" y="2606301"/>
            <a:ext cx="10860741" cy="1325563"/>
          </a:xfrm>
        </p:spPr>
        <p:txBody>
          <a:bodyPr/>
          <a:lstStyle/>
          <a:p>
            <a:r>
              <a:rPr lang="tr-TR" dirty="0">
                <a:latin typeface="Times New Roman" panose="02020603050405020304" pitchFamily="18" charset="0"/>
                <a:cs typeface="Times New Roman" panose="02020603050405020304" pitchFamily="18" charset="0"/>
              </a:rPr>
              <a:t>Bir yıl boyunca neler yapmaya ihtiyacımız var?</a:t>
            </a:r>
          </a:p>
        </p:txBody>
      </p:sp>
    </p:spTree>
    <p:extLst>
      <p:ext uri="{BB962C8B-B14F-4D97-AF65-F5344CB8AC3E}">
        <p14:creationId xmlns:p14="http://schemas.microsoft.com/office/powerpoint/2010/main" val="1645240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6F09ED-C73C-E3B8-31AA-8B298E99B1B9}"/>
              </a:ext>
            </a:extLst>
          </p:cNvPr>
          <p:cNvSpPr>
            <a:spLocks noGrp="1"/>
          </p:cNvSpPr>
          <p:nvPr>
            <p:ph type="title"/>
          </p:nvPr>
        </p:nvSpPr>
        <p:spPr>
          <a:xfrm>
            <a:off x="927847" y="2418043"/>
            <a:ext cx="10515600" cy="1325563"/>
          </a:xfrm>
        </p:spPr>
        <p:txBody>
          <a:bodyPr/>
          <a:lstStyle/>
          <a:p>
            <a:pPr algn="ctr"/>
            <a:r>
              <a:rPr lang="tr-TR" dirty="0">
                <a:solidFill>
                  <a:srgbClr val="C00000"/>
                </a:solidFill>
                <a:latin typeface="Times New Roman" panose="02020603050405020304" pitchFamily="18" charset="0"/>
                <a:cs typeface="Times New Roman" panose="02020603050405020304" pitchFamily="18" charset="0"/>
              </a:rPr>
              <a:t>Rektörlük / Üst Yönetim / Stratejik Liderlik </a:t>
            </a:r>
            <a:br>
              <a:rPr lang="tr-TR" dirty="0">
                <a:solidFill>
                  <a:srgbClr val="C00000"/>
                </a:solidFill>
                <a:latin typeface="Times New Roman" panose="02020603050405020304" pitchFamily="18" charset="0"/>
                <a:cs typeface="Times New Roman" panose="02020603050405020304" pitchFamily="18" charset="0"/>
              </a:rPr>
            </a:br>
            <a:r>
              <a:rPr lang="tr-TR" dirty="0">
                <a:solidFill>
                  <a:srgbClr val="C00000"/>
                </a:solidFill>
                <a:latin typeface="Times New Roman" panose="02020603050405020304" pitchFamily="18" charset="0"/>
                <a:cs typeface="Times New Roman" panose="02020603050405020304" pitchFamily="18" charset="0"/>
              </a:rPr>
              <a:t>Düzeyi</a:t>
            </a:r>
          </a:p>
        </p:txBody>
      </p:sp>
    </p:spTree>
    <p:extLst>
      <p:ext uri="{BB962C8B-B14F-4D97-AF65-F5344CB8AC3E}">
        <p14:creationId xmlns:p14="http://schemas.microsoft.com/office/powerpoint/2010/main" val="2035104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767F67-9536-4295-516F-212679748FAF}"/>
              </a:ext>
            </a:extLst>
          </p:cNvPr>
          <p:cNvSpPr>
            <a:spLocks noGrp="1"/>
          </p:cNvSpPr>
          <p:nvPr>
            <p:ph type="title"/>
          </p:nvPr>
        </p:nvSpPr>
        <p:spPr>
          <a:xfrm>
            <a:off x="3825688" y="107576"/>
            <a:ext cx="5114365" cy="761395"/>
          </a:xfrm>
        </p:spPr>
        <p:txBody>
          <a:bodyPr/>
          <a:lstStyle/>
          <a:p>
            <a:r>
              <a:rPr lang="tr-TR" dirty="0">
                <a:solidFill>
                  <a:schemeClr val="bg1"/>
                </a:solidFill>
                <a:latin typeface="Times New Roman" panose="02020603050405020304" pitchFamily="18" charset="0"/>
                <a:cs typeface="Times New Roman" panose="02020603050405020304" pitchFamily="18" charset="0"/>
              </a:rPr>
              <a:t>Rektörlük Düzeyinde</a:t>
            </a:r>
          </a:p>
        </p:txBody>
      </p:sp>
      <p:sp>
        <p:nvSpPr>
          <p:cNvPr id="3" name="İçerik Yer Tutucusu 2">
            <a:extLst>
              <a:ext uri="{FF2B5EF4-FFF2-40B4-BE49-F238E27FC236}">
                <a16:creationId xmlns:a16="http://schemas.microsoft.com/office/drawing/2014/main" id="{8C69B015-3C88-1FCE-BB22-3218FE0E964C}"/>
              </a:ext>
            </a:extLst>
          </p:cNvPr>
          <p:cNvSpPr>
            <a:spLocks noGrp="1"/>
          </p:cNvSpPr>
          <p:nvPr>
            <p:ph idx="1"/>
          </p:nvPr>
        </p:nvSpPr>
        <p:spPr>
          <a:xfrm>
            <a:off x="961464" y="1523393"/>
            <a:ext cx="10269071" cy="4357456"/>
          </a:xfrm>
        </p:spPr>
        <p:txBody>
          <a:bodyPr>
            <a:normAutofit/>
          </a:bodyPr>
          <a:lstStyle/>
          <a:p>
            <a:r>
              <a:rPr lang="tr-TR" dirty="0">
                <a:solidFill>
                  <a:srgbClr val="FF0000"/>
                </a:solidFill>
                <a:latin typeface="Times New Roman" panose="02020603050405020304" pitchFamily="18" charset="0"/>
                <a:cs typeface="Times New Roman" panose="02020603050405020304" pitchFamily="18" charset="0"/>
              </a:rPr>
              <a:t>Akademik ve İdari Personel Ödül Yönergesi</a:t>
            </a:r>
          </a:p>
          <a:p>
            <a:r>
              <a:rPr lang="tr-TR" dirty="0">
                <a:latin typeface="Times New Roman" panose="02020603050405020304" pitchFamily="18" charset="0"/>
                <a:cs typeface="Times New Roman" panose="02020603050405020304" pitchFamily="18" charset="0"/>
              </a:rPr>
              <a:t>Rektör-Öğrenci Buluşmaları (Dönem başı ve yıl sonu)</a:t>
            </a:r>
          </a:p>
          <a:p>
            <a:r>
              <a:rPr lang="tr-TR" dirty="0">
                <a:latin typeface="Times New Roman" panose="02020603050405020304" pitchFamily="18" charset="0"/>
                <a:cs typeface="Times New Roman" panose="02020603050405020304" pitchFamily="18" charset="0"/>
              </a:rPr>
              <a:t>Vizyon ve Danışma Kurulu Toplantıları (en az yılda 1 defa)</a:t>
            </a:r>
          </a:p>
          <a:p>
            <a:r>
              <a:rPr lang="tr-TR" dirty="0">
                <a:latin typeface="Times New Roman" panose="02020603050405020304" pitchFamily="18" charset="0"/>
                <a:cs typeface="Times New Roman" panose="02020603050405020304" pitchFamily="18" charset="0"/>
              </a:rPr>
              <a:t>Yönetimin Gözden Geçirmesi Toplantıları (senato sunumları)</a:t>
            </a:r>
          </a:p>
          <a:p>
            <a:r>
              <a:rPr lang="tr-TR" dirty="0">
                <a:latin typeface="Times New Roman" panose="02020603050405020304" pitchFamily="18" charset="0"/>
                <a:cs typeface="Times New Roman" panose="02020603050405020304" pitchFamily="18" charset="0"/>
              </a:rPr>
              <a:t>Rektör Katılımlı Birim Kurulları (en az yılda 1 defa)</a:t>
            </a:r>
          </a:p>
          <a:p>
            <a:r>
              <a:rPr lang="tr-TR" dirty="0">
                <a:latin typeface="Times New Roman" panose="02020603050405020304" pitchFamily="18" charset="0"/>
                <a:cs typeface="Times New Roman" panose="02020603050405020304" pitchFamily="18" charset="0"/>
              </a:rPr>
              <a:t>Kalite Eğitimleri (dekanlar, dekan yardımcıları ve sekreterler, birim kalite komisyonları ve personel düzeylerinde)</a:t>
            </a:r>
          </a:p>
          <a:p>
            <a:r>
              <a:rPr lang="tr-TR" dirty="0">
                <a:latin typeface="Times New Roman" panose="02020603050405020304" pitchFamily="18" charset="0"/>
                <a:cs typeface="Times New Roman" panose="02020603050405020304" pitchFamily="18" charset="0"/>
              </a:rPr>
              <a:t>Rektör/Rektör Yardımcısı Katılımlı Kalite Komisyonu Alt Çalışma Komisyonları Toplantısı</a:t>
            </a:r>
          </a:p>
        </p:txBody>
      </p:sp>
    </p:spTree>
    <p:extLst>
      <p:ext uri="{BB962C8B-B14F-4D97-AF65-F5344CB8AC3E}">
        <p14:creationId xmlns:p14="http://schemas.microsoft.com/office/powerpoint/2010/main" val="2615484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A7070-6AA1-FD47-BD70-E7F447E1766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081D5DF-0319-1DA4-773A-964B4E9AEF63}"/>
              </a:ext>
            </a:extLst>
          </p:cNvPr>
          <p:cNvSpPr>
            <a:spLocks noGrp="1"/>
          </p:cNvSpPr>
          <p:nvPr>
            <p:ph type="title"/>
          </p:nvPr>
        </p:nvSpPr>
        <p:spPr>
          <a:xfrm>
            <a:off x="3538817" y="646064"/>
            <a:ext cx="5114365" cy="1325563"/>
          </a:xfrm>
        </p:spPr>
        <p:txBody>
          <a:bodyPr/>
          <a:lstStyle/>
          <a:p>
            <a:r>
              <a:rPr lang="tr-TR" dirty="0">
                <a:latin typeface="Times New Roman" panose="02020603050405020304" pitchFamily="18" charset="0"/>
                <a:cs typeface="Times New Roman" panose="02020603050405020304" pitchFamily="18" charset="0"/>
              </a:rPr>
              <a:t>Rektörlük Düzeyinde</a:t>
            </a:r>
          </a:p>
        </p:txBody>
      </p:sp>
      <p:sp>
        <p:nvSpPr>
          <p:cNvPr id="3" name="İçerik Yer Tutucusu 2">
            <a:extLst>
              <a:ext uri="{FF2B5EF4-FFF2-40B4-BE49-F238E27FC236}">
                <a16:creationId xmlns:a16="http://schemas.microsoft.com/office/drawing/2014/main" id="{07319B98-6CCB-A3F4-7A8A-F513798C807E}"/>
              </a:ext>
            </a:extLst>
          </p:cNvPr>
          <p:cNvSpPr>
            <a:spLocks noGrp="1"/>
          </p:cNvSpPr>
          <p:nvPr>
            <p:ph idx="1"/>
          </p:nvPr>
        </p:nvSpPr>
        <p:spPr>
          <a:xfrm>
            <a:off x="623047" y="2339179"/>
            <a:ext cx="10860741" cy="2806561"/>
          </a:xfrm>
        </p:spPr>
        <p:txBody>
          <a:bodyPr/>
          <a:lstStyle/>
          <a:p>
            <a:r>
              <a:rPr lang="tr-TR" dirty="0">
                <a:latin typeface="Times New Roman" panose="02020603050405020304" pitchFamily="18" charset="0"/>
                <a:cs typeface="Times New Roman" panose="02020603050405020304" pitchFamily="18" charset="0"/>
              </a:rPr>
              <a:t>Stratejik Plan Göstergelerine Ulaşma Durumuna Yönelik Raporlar (SGDB ve Kalite Koordinatörlüğü işbirliğinde) ve Göstergelerin Değerlendirildiği Rektör Katılımlı Toplantılar </a:t>
            </a:r>
          </a:p>
          <a:p>
            <a:r>
              <a:rPr lang="tr-TR" dirty="0">
                <a:latin typeface="Times New Roman" panose="02020603050405020304" pitchFamily="18" charset="0"/>
                <a:cs typeface="Times New Roman" panose="02020603050405020304" pitchFamily="18" charset="0"/>
              </a:rPr>
              <a:t>Eğiticilerin Eğitiminin sistematik olması (Sürekli Eğitim Merkezinde olabilir)</a:t>
            </a:r>
          </a:p>
        </p:txBody>
      </p:sp>
    </p:spTree>
    <p:extLst>
      <p:ext uri="{BB962C8B-B14F-4D97-AF65-F5344CB8AC3E}">
        <p14:creationId xmlns:p14="http://schemas.microsoft.com/office/powerpoint/2010/main" val="252479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9A7F3C-D00E-2C13-2221-E212C94CC3FC}"/>
              </a:ext>
            </a:extLst>
          </p:cNvPr>
          <p:cNvSpPr>
            <a:spLocks noGrp="1"/>
          </p:cNvSpPr>
          <p:nvPr>
            <p:ph type="title"/>
          </p:nvPr>
        </p:nvSpPr>
        <p:spPr>
          <a:xfrm>
            <a:off x="997102" y="2521777"/>
            <a:ext cx="10515600" cy="1325563"/>
          </a:xfrm>
        </p:spPr>
        <p:txBody>
          <a:bodyPr/>
          <a:lstStyle/>
          <a:p>
            <a:pPr algn="ctr"/>
            <a:r>
              <a:rPr lang="tr-TR" dirty="0">
                <a:solidFill>
                  <a:schemeClr val="accent1">
                    <a:lumMod val="50000"/>
                  </a:schemeClr>
                </a:solidFill>
                <a:latin typeface="Times New Roman" panose="02020603050405020304" pitchFamily="18" charset="0"/>
                <a:cs typeface="Times New Roman" panose="02020603050405020304" pitchFamily="18" charset="0"/>
              </a:rPr>
              <a:t>Dekanlık / Müdürlük / Yönetsel Liderlik</a:t>
            </a:r>
            <a:br>
              <a:rPr lang="tr-TR" dirty="0">
                <a:solidFill>
                  <a:schemeClr val="accent1">
                    <a:lumMod val="50000"/>
                  </a:schemeClr>
                </a:solidFill>
                <a:latin typeface="Times New Roman" panose="02020603050405020304" pitchFamily="18" charset="0"/>
                <a:cs typeface="Times New Roman" panose="02020603050405020304" pitchFamily="18" charset="0"/>
              </a:rPr>
            </a:br>
            <a:r>
              <a:rPr lang="tr-TR" dirty="0">
                <a:solidFill>
                  <a:schemeClr val="accent1">
                    <a:lumMod val="50000"/>
                  </a:schemeClr>
                </a:solidFill>
                <a:latin typeface="Times New Roman" panose="02020603050405020304" pitchFamily="18" charset="0"/>
                <a:cs typeface="Times New Roman" panose="02020603050405020304" pitchFamily="18" charset="0"/>
              </a:rPr>
              <a:t>Düzeyi</a:t>
            </a:r>
          </a:p>
        </p:txBody>
      </p:sp>
    </p:spTree>
    <p:extLst>
      <p:ext uri="{BB962C8B-B14F-4D97-AF65-F5344CB8AC3E}">
        <p14:creationId xmlns:p14="http://schemas.microsoft.com/office/powerpoint/2010/main" val="115990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B6B55-1F84-F216-8639-663494DFCE43}"/>
            </a:ext>
          </a:extLst>
        </p:cNvPr>
        <p:cNvGrpSpPr/>
        <p:nvPr/>
      </p:nvGrpSpPr>
      <p:grpSpPr>
        <a:xfrm>
          <a:off x="0" y="0"/>
          <a:ext cx="0" cy="0"/>
          <a:chOff x="0" y="0"/>
          <a:chExt cx="0" cy="0"/>
        </a:xfrm>
      </p:grpSpPr>
      <p:sp>
        <p:nvSpPr>
          <p:cNvPr id="2" name="Freeform 3">
            <a:extLst>
              <a:ext uri="{FF2B5EF4-FFF2-40B4-BE49-F238E27FC236}">
                <a16:creationId xmlns:a16="http://schemas.microsoft.com/office/drawing/2014/main" id="{F82DDB82-4E20-E845-AEDE-987394390E04}"/>
              </a:ext>
            </a:extLst>
          </p:cNvPr>
          <p:cNvSpPr/>
          <p:nvPr/>
        </p:nvSpPr>
        <p:spPr>
          <a:xfrm>
            <a:off x="3128348" y="878540"/>
            <a:ext cx="5630170" cy="5441577"/>
          </a:xfrm>
          <a:custGeom>
            <a:avLst/>
            <a:gdLst/>
            <a:ahLst/>
            <a:cxnLst/>
            <a:rect l="l" t="t" r="r" b="b"/>
            <a:pathLst>
              <a:path w="6426899" h="6426899">
                <a:moveTo>
                  <a:pt x="0" y="0"/>
                </a:moveTo>
                <a:lnTo>
                  <a:pt x="6426900" y="0"/>
                </a:lnTo>
                <a:lnTo>
                  <a:pt x="6426900" y="6426900"/>
                </a:lnTo>
                <a:lnTo>
                  <a:pt x="0" y="6426900"/>
                </a:lnTo>
                <a:lnTo>
                  <a:pt x="0" y="0"/>
                </a:lnTo>
                <a:close/>
              </a:path>
            </a:pathLst>
          </a:custGeom>
          <a:blipFill>
            <a:blip r:embed="rId2"/>
            <a:stretch>
              <a:fillRect l="-4429" t="-5314" r="-4429" b="-5413"/>
            </a:stretch>
          </a:blipFill>
        </p:spPr>
      </p:sp>
    </p:spTree>
    <p:extLst>
      <p:ext uri="{BB962C8B-B14F-4D97-AF65-F5344CB8AC3E}">
        <p14:creationId xmlns:p14="http://schemas.microsoft.com/office/powerpoint/2010/main" val="62974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C076E-070B-2503-78BD-3D0FE6EE313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DCF8920-4162-7F41-9773-86565C7956FB}"/>
              </a:ext>
            </a:extLst>
          </p:cNvPr>
          <p:cNvSpPr>
            <a:spLocks noGrp="1"/>
          </p:cNvSpPr>
          <p:nvPr>
            <p:ph type="title"/>
          </p:nvPr>
        </p:nvSpPr>
        <p:spPr>
          <a:xfrm>
            <a:off x="3074894" y="105616"/>
            <a:ext cx="7117976" cy="746032"/>
          </a:xfrm>
        </p:spPr>
        <p:txBody>
          <a:bodyPr/>
          <a:lstStyle/>
          <a:p>
            <a:r>
              <a:rPr lang="tr-TR" dirty="0">
                <a:solidFill>
                  <a:schemeClr val="bg1"/>
                </a:solidFill>
                <a:latin typeface="Times New Roman" panose="02020603050405020304" pitchFamily="18" charset="0"/>
                <a:cs typeface="Times New Roman" panose="02020603050405020304" pitchFamily="18" charset="0"/>
              </a:rPr>
              <a:t>Fakülteler/Okullar Düzeyinde</a:t>
            </a:r>
          </a:p>
        </p:txBody>
      </p:sp>
      <p:sp>
        <p:nvSpPr>
          <p:cNvPr id="3" name="İçerik Yer Tutucusu 2">
            <a:extLst>
              <a:ext uri="{FF2B5EF4-FFF2-40B4-BE49-F238E27FC236}">
                <a16:creationId xmlns:a16="http://schemas.microsoft.com/office/drawing/2014/main" id="{7AF3C333-269C-E279-BD89-3CE5379DCD7D}"/>
              </a:ext>
            </a:extLst>
          </p:cNvPr>
          <p:cNvSpPr>
            <a:spLocks noGrp="1"/>
          </p:cNvSpPr>
          <p:nvPr>
            <p:ph idx="1"/>
          </p:nvPr>
        </p:nvSpPr>
        <p:spPr>
          <a:xfrm>
            <a:off x="939052" y="1269814"/>
            <a:ext cx="10313895" cy="3947645"/>
          </a:xfrm>
        </p:spPr>
        <p:txBody>
          <a:bodyPr>
            <a:normAutofit lnSpcReduction="10000"/>
          </a:bodyPr>
          <a:lstStyle/>
          <a:p>
            <a:pPr marL="0" indent="0" algn="ctr">
              <a:buNone/>
            </a:pPr>
            <a:r>
              <a:rPr lang="tr-TR" sz="3200" dirty="0">
                <a:solidFill>
                  <a:srgbClr val="FF0000"/>
                </a:solidFill>
                <a:latin typeface="Times New Roman" panose="02020603050405020304" pitchFamily="18" charset="0"/>
                <a:cs typeface="Times New Roman" panose="02020603050405020304" pitchFamily="18" charset="0"/>
              </a:rPr>
              <a:t>Dönem/Yıl Başlarında</a:t>
            </a: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Yıllık eylem planı </a:t>
            </a:r>
            <a:br>
              <a:rPr lang="tr-TR" sz="3200" dirty="0">
                <a:latin typeface="Times New Roman" panose="02020603050405020304" pitchFamily="18" charset="0"/>
                <a:cs typeface="Times New Roman" panose="02020603050405020304" pitchFamily="18" charset="0"/>
              </a:rPr>
            </a:br>
            <a:r>
              <a:rPr lang="tr-TR" sz="3200" dirty="0">
                <a:latin typeface="Times New Roman" panose="02020603050405020304" pitchFamily="18" charset="0"/>
                <a:cs typeface="Times New Roman" panose="02020603050405020304" pitchFamily="18" charset="0"/>
              </a:rPr>
              <a:t>(stratejik plan göstergelerine yönelik hedefler ve çalışmalar, araştırma ve topluma katkı etkinlik hedefleri vb.)</a:t>
            </a: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Paydaş Toplantıları (öğrenci ve diğer dış paydaş katılımlı, danışma kurulları)</a:t>
            </a:r>
          </a:p>
          <a:p>
            <a:pPr>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Bologna, Ders İzlencesi Güncellemeleri ve Bölüm Kurulu ile tutanak altına alınması</a:t>
            </a: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a:p>
            <a:pPr marL="0" indent="0">
              <a:buNone/>
            </a:pPr>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663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E6F16-9943-2014-9912-08005BD1109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4E7C036-EEE9-B9BB-0119-0B491BB9CAC8}"/>
              </a:ext>
            </a:extLst>
          </p:cNvPr>
          <p:cNvSpPr>
            <a:spLocks noGrp="1"/>
          </p:cNvSpPr>
          <p:nvPr>
            <p:ph type="title"/>
          </p:nvPr>
        </p:nvSpPr>
        <p:spPr>
          <a:xfrm>
            <a:off x="3074894" y="105616"/>
            <a:ext cx="7117976" cy="746032"/>
          </a:xfrm>
        </p:spPr>
        <p:txBody>
          <a:bodyPr/>
          <a:lstStyle/>
          <a:p>
            <a:r>
              <a:rPr lang="tr-TR" dirty="0">
                <a:solidFill>
                  <a:schemeClr val="bg1"/>
                </a:solidFill>
                <a:latin typeface="Times New Roman" panose="02020603050405020304" pitchFamily="18" charset="0"/>
                <a:cs typeface="Times New Roman" panose="02020603050405020304" pitchFamily="18" charset="0"/>
              </a:rPr>
              <a:t>Fakülteler/Okullar Düzeyinde</a:t>
            </a:r>
          </a:p>
        </p:txBody>
      </p:sp>
      <p:sp>
        <p:nvSpPr>
          <p:cNvPr id="3" name="İçerik Yer Tutucusu 2">
            <a:extLst>
              <a:ext uri="{FF2B5EF4-FFF2-40B4-BE49-F238E27FC236}">
                <a16:creationId xmlns:a16="http://schemas.microsoft.com/office/drawing/2014/main" id="{14EA2283-E17D-2E7F-EF74-D90F4AB1A964}"/>
              </a:ext>
            </a:extLst>
          </p:cNvPr>
          <p:cNvSpPr>
            <a:spLocks noGrp="1"/>
          </p:cNvSpPr>
          <p:nvPr>
            <p:ph idx="1"/>
          </p:nvPr>
        </p:nvSpPr>
        <p:spPr>
          <a:xfrm>
            <a:off x="939052" y="1455177"/>
            <a:ext cx="10313895" cy="3947645"/>
          </a:xfrm>
        </p:spPr>
        <p:txBody>
          <a:bodyPr>
            <a:normAutofit/>
          </a:bodyPr>
          <a:lstStyle/>
          <a:p>
            <a:pPr marL="0" indent="0" algn="ctr">
              <a:buNone/>
            </a:pPr>
            <a:r>
              <a:rPr lang="tr-TR" sz="3200" dirty="0">
                <a:solidFill>
                  <a:srgbClr val="FF0000"/>
                </a:solidFill>
                <a:latin typeface="Times New Roman" panose="02020603050405020304" pitchFamily="18" charset="0"/>
                <a:cs typeface="Times New Roman" panose="02020603050405020304" pitchFamily="18" charset="0"/>
              </a:rPr>
              <a:t>Dönem Boyunca</a:t>
            </a:r>
            <a:endParaRPr lang="tr-TR"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İyileştirme eylem planındaki adımların gerçekleşme durumu (Ağustos ve Aralık aylarında talep edilecek)</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Bölüm kurulları</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Öğrenci katılımlı bölüm/birim kurulları (dönem başına 1 tane asgari)</a:t>
            </a:r>
          </a:p>
          <a:p>
            <a:pPr algn="just">
              <a:buFont typeface="Wingdings" panose="05000000000000000000" pitchFamily="2" charset="2"/>
              <a:buChar char="ü"/>
            </a:pPr>
            <a:r>
              <a:rPr lang="tr-TR" sz="3200" dirty="0">
                <a:latin typeface="Times New Roman" panose="02020603050405020304" pitchFamily="18" charset="0"/>
                <a:cs typeface="Times New Roman" panose="02020603050405020304" pitchFamily="18" charset="0"/>
              </a:rPr>
              <a:t>Kalite kültürü eğitimleri (dönemde 1 tane)</a:t>
            </a:r>
          </a:p>
          <a:p>
            <a:pPr marL="0" indent="0">
              <a:buNone/>
            </a:pPr>
            <a:endParaRPr lang="tr-TR"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936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7444-410E-FA8E-1BE2-A29B2FADA96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2300AB3-62A0-C641-5083-064A71D12119}"/>
              </a:ext>
            </a:extLst>
          </p:cNvPr>
          <p:cNvSpPr>
            <a:spLocks noGrp="1"/>
          </p:cNvSpPr>
          <p:nvPr>
            <p:ph type="title"/>
          </p:nvPr>
        </p:nvSpPr>
        <p:spPr>
          <a:xfrm>
            <a:off x="2743200" y="849686"/>
            <a:ext cx="7117976" cy="943256"/>
          </a:xfrm>
        </p:spPr>
        <p:txBody>
          <a:bodyPr/>
          <a:lstStyle/>
          <a:p>
            <a:r>
              <a:rPr lang="tr-TR" dirty="0">
                <a:latin typeface="Times New Roman" panose="02020603050405020304" pitchFamily="18" charset="0"/>
                <a:cs typeface="Times New Roman" panose="02020603050405020304" pitchFamily="18" charset="0"/>
              </a:rPr>
              <a:t>Fakülteler/Okullar Düzeyinde</a:t>
            </a:r>
          </a:p>
        </p:txBody>
      </p:sp>
      <p:sp>
        <p:nvSpPr>
          <p:cNvPr id="3" name="İçerik Yer Tutucusu 2">
            <a:extLst>
              <a:ext uri="{FF2B5EF4-FFF2-40B4-BE49-F238E27FC236}">
                <a16:creationId xmlns:a16="http://schemas.microsoft.com/office/drawing/2014/main" id="{F9352CA4-1204-640C-7B5D-297139E49093}"/>
              </a:ext>
            </a:extLst>
          </p:cNvPr>
          <p:cNvSpPr>
            <a:spLocks noGrp="1"/>
          </p:cNvSpPr>
          <p:nvPr>
            <p:ph idx="1"/>
          </p:nvPr>
        </p:nvSpPr>
        <p:spPr>
          <a:xfrm>
            <a:off x="1241612" y="2341235"/>
            <a:ext cx="10009094" cy="2175529"/>
          </a:xfrm>
        </p:spPr>
        <p:txBody>
          <a:bodyPr>
            <a:normAutofit/>
          </a:bodyPr>
          <a:lstStyle/>
          <a:p>
            <a:pPr marL="0" indent="0" algn="ctr">
              <a:buNone/>
            </a:pPr>
            <a:r>
              <a:rPr lang="tr-TR" dirty="0">
                <a:solidFill>
                  <a:srgbClr val="FF0000"/>
                </a:solidFill>
                <a:latin typeface="Times New Roman" panose="02020603050405020304" pitchFamily="18" charset="0"/>
                <a:cs typeface="Times New Roman" panose="02020603050405020304" pitchFamily="18" charset="0"/>
              </a:rPr>
              <a:t>Dönem/Yıl Sonlarında</a:t>
            </a:r>
          </a:p>
          <a:p>
            <a:pPr>
              <a:buFont typeface="Wingdings" panose="05000000000000000000" pitchFamily="2" charset="2"/>
              <a:buChar char="ü"/>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Bölüm Öz Değerlendirme Raporları / </a:t>
            </a:r>
            <a:r>
              <a:rPr lang="tr-TR" sz="2800" dirty="0">
                <a:latin typeface="Times New Roman" panose="02020603050405020304" pitchFamily="18" charset="0"/>
                <a:cs typeface="Times New Roman" panose="02020603050405020304" pitchFamily="18" charset="0"/>
              </a:rPr>
              <a:t>Performans raporları</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Paydaş Toplantıları</a:t>
            </a:r>
          </a:p>
          <a:p>
            <a:pPr>
              <a:buFont typeface="Wingdings" panose="05000000000000000000" pitchFamily="2" charset="2"/>
              <a:buChar char="ü"/>
            </a:pPr>
            <a:r>
              <a:rPr lang="tr-TR" dirty="0">
                <a:solidFill>
                  <a:srgbClr val="C00000"/>
                </a:solidFill>
                <a:latin typeface="Times New Roman" panose="02020603050405020304" pitchFamily="18" charset="0"/>
                <a:cs typeface="Times New Roman" panose="02020603050405020304" pitchFamily="18" charset="0"/>
              </a:rPr>
              <a:t>Yapılan İyileştirmelerin Raporlanması</a:t>
            </a:r>
          </a:p>
          <a:p>
            <a:pPr>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080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AB92D9-A479-07F9-629E-5AEC6A4A19E3}"/>
              </a:ext>
            </a:extLst>
          </p:cNvPr>
          <p:cNvSpPr>
            <a:spLocks noGrp="1"/>
          </p:cNvSpPr>
          <p:nvPr>
            <p:ph type="title"/>
          </p:nvPr>
        </p:nvSpPr>
        <p:spPr>
          <a:xfrm>
            <a:off x="838200" y="2866279"/>
            <a:ext cx="10515600" cy="809251"/>
          </a:xfrm>
        </p:spPr>
        <p:txBody>
          <a:bodyPr/>
          <a:lstStyle/>
          <a:p>
            <a:pPr algn="ctr"/>
            <a:r>
              <a:rPr lang="tr-TR" dirty="0">
                <a:latin typeface="Times New Roman" panose="02020603050405020304" pitchFamily="18" charset="0"/>
                <a:cs typeface="Times New Roman" panose="02020603050405020304" pitchFamily="18" charset="0"/>
              </a:rPr>
              <a:t>Teşekkürler</a:t>
            </a:r>
          </a:p>
        </p:txBody>
      </p:sp>
    </p:spTree>
    <p:extLst>
      <p:ext uri="{BB962C8B-B14F-4D97-AF65-F5344CB8AC3E}">
        <p14:creationId xmlns:p14="http://schemas.microsoft.com/office/powerpoint/2010/main" val="166714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4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Resim 3"/>
          <p:cNvPicPr/>
          <p:nvPr/>
        </p:nvPicPr>
        <p:blipFill>
          <a:blip r:embed="rId5"/>
          <a:stretch>
            <a:fillRect/>
          </a:stretch>
        </p:blipFill>
        <p:spPr>
          <a:xfrm>
            <a:off x="3247390" y="1790065"/>
            <a:ext cx="5697220" cy="3277870"/>
          </a:xfrm>
          <a:prstGeom prst="rect">
            <a:avLst/>
          </a:prstGeom>
        </p:spPr>
      </p:pic>
    </p:spTree>
    <p:extLst>
      <p:ext uri="{BB962C8B-B14F-4D97-AF65-F5344CB8AC3E}">
        <p14:creationId xmlns:p14="http://schemas.microsoft.com/office/powerpoint/2010/main" val="207083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59129B-1A12-873B-5326-86ABE723EB94}"/>
              </a:ext>
            </a:extLst>
          </p:cNvPr>
          <p:cNvSpPr>
            <a:spLocks noGrp="1"/>
          </p:cNvSpPr>
          <p:nvPr>
            <p:ph type="title"/>
          </p:nvPr>
        </p:nvSpPr>
        <p:spPr>
          <a:xfrm>
            <a:off x="981635" y="2606301"/>
            <a:ext cx="10515600" cy="1325563"/>
          </a:xfrm>
        </p:spPr>
        <p:txBody>
          <a:bodyPr/>
          <a:lstStyle/>
          <a:p>
            <a:pPr algn="ctr"/>
            <a:r>
              <a:rPr lang="tr-TR" dirty="0">
                <a:latin typeface="Times New Roman" panose="02020603050405020304" pitchFamily="18" charset="0"/>
                <a:cs typeface="Times New Roman" panose="02020603050405020304" pitchFamily="18" charset="0"/>
              </a:rPr>
              <a:t>Kalite Yönetimi</a:t>
            </a:r>
          </a:p>
        </p:txBody>
      </p:sp>
    </p:spTree>
    <p:extLst>
      <p:ext uri="{BB962C8B-B14F-4D97-AF65-F5344CB8AC3E}">
        <p14:creationId xmlns:p14="http://schemas.microsoft.com/office/powerpoint/2010/main" val="139814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24BC7-CA36-DDC8-887C-212C670E4B1B}"/>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2F963E76-F3FD-1258-3847-4D921F146327}"/>
              </a:ext>
            </a:extLst>
          </p:cNvPr>
          <p:cNvSpPr txBox="1"/>
          <p:nvPr/>
        </p:nvSpPr>
        <p:spPr>
          <a:xfrm>
            <a:off x="1761564" y="2147047"/>
            <a:ext cx="8942295" cy="2308324"/>
          </a:xfrm>
          <a:prstGeom prst="rect">
            <a:avLst/>
          </a:prstGeom>
          <a:noFill/>
        </p:spPr>
        <p:txBody>
          <a:bodyPr wrap="square">
            <a:spAutoFit/>
          </a:bodyPr>
          <a:lstStyle/>
          <a:p>
            <a:pPr marL="285750" indent="-285750">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Tanımlı ve standartlaşmış süreçler </a:t>
            </a:r>
          </a:p>
          <a:p>
            <a:pPr marL="285750" indent="-285750">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Kanıta dayalı süreç yönetimi</a:t>
            </a:r>
          </a:p>
          <a:p>
            <a:pPr marL="285750" indent="-285750">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Paydaş katılımlı karar verme</a:t>
            </a:r>
          </a:p>
          <a:p>
            <a:pPr marL="285750" indent="-285750">
              <a:buFont typeface="Wingdings" panose="05000000000000000000" pitchFamily="2" charset="2"/>
              <a:buChar char="ü"/>
            </a:pPr>
            <a:r>
              <a:rPr lang="tr-TR" sz="3600" dirty="0">
                <a:solidFill>
                  <a:schemeClr val="tx1">
                    <a:lumMod val="95000"/>
                    <a:lumOff val="5000"/>
                  </a:schemeClr>
                </a:solidFill>
                <a:latin typeface="Times New Roman" panose="02020603050405020304" pitchFamily="18" charset="0"/>
                <a:cs typeface="Times New Roman" panose="02020603050405020304" pitchFamily="18" charset="0"/>
              </a:rPr>
              <a:t>Sürekli ölçüm ve izleme</a:t>
            </a:r>
          </a:p>
        </p:txBody>
      </p:sp>
    </p:spTree>
    <p:extLst>
      <p:ext uri="{BB962C8B-B14F-4D97-AF65-F5344CB8AC3E}">
        <p14:creationId xmlns:p14="http://schemas.microsoft.com/office/powerpoint/2010/main" val="65097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FC1F4-97A4-8165-F4F3-7DB641CB5F5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BF13532-0D2B-6D1A-BDE1-4E9B6B96D810}"/>
              </a:ext>
            </a:extLst>
          </p:cNvPr>
          <p:cNvSpPr>
            <a:spLocks noGrp="1"/>
          </p:cNvSpPr>
          <p:nvPr>
            <p:ph type="title"/>
          </p:nvPr>
        </p:nvSpPr>
        <p:spPr>
          <a:xfrm>
            <a:off x="981635" y="2615266"/>
            <a:ext cx="10515600" cy="1325563"/>
          </a:xfrm>
        </p:spPr>
        <p:txBody>
          <a:bodyPr/>
          <a:lstStyle/>
          <a:p>
            <a:pPr algn="ctr"/>
            <a:r>
              <a:rPr lang="tr-TR" dirty="0">
                <a:latin typeface="Times New Roman" panose="02020603050405020304" pitchFamily="18" charset="0"/>
                <a:cs typeface="Times New Roman" panose="02020603050405020304" pitchFamily="18" charset="0"/>
              </a:rPr>
              <a:t>Yükseköğretim Kalite Sistemi</a:t>
            </a:r>
          </a:p>
        </p:txBody>
      </p:sp>
    </p:spTree>
    <p:extLst>
      <p:ext uri="{BB962C8B-B14F-4D97-AF65-F5344CB8AC3E}">
        <p14:creationId xmlns:p14="http://schemas.microsoft.com/office/powerpoint/2010/main" val="244252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45076-5DD1-E96E-E429-8605AE06B7B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04E5BA7E-8823-84D1-378A-161DC74D05B3}"/>
              </a:ext>
            </a:extLst>
          </p:cNvPr>
          <p:cNvPicPr>
            <a:picLocks noChangeAspect="1"/>
          </p:cNvPicPr>
          <p:nvPr/>
        </p:nvPicPr>
        <p:blipFill>
          <a:blip r:embed="rId2"/>
          <a:stretch>
            <a:fillRect/>
          </a:stretch>
        </p:blipFill>
        <p:spPr>
          <a:xfrm>
            <a:off x="1278903" y="874517"/>
            <a:ext cx="9344273" cy="5404456"/>
          </a:xfrm>
          <a:prstGeom prst="rect">
            <a:avLst/>
          </a:prstGeom>
          <a:ln>
            <a:noFill/>
          </a:ln>
          <a:effectLst>
            <a:softEdge rad="112500"/>
          </a:effectLst>
        </p:spPr>
      </p:pic>
    </p:spTree>
    <p:extLst>
      <p:ext uri="{BB962C8B-B14F-4D97-AF65-F5344CB8AC3E}">
        <p14:creationId xmlns:p14="http://schemas.microsoft.com/office/powerpoint/2010/main" val="342591437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1437</Words>
  <Application>Microsoft Office PowerPoint</Application>
  <PresentationFormat>Geniş ekran</PresentationFormat>
  <Paragraphs>186</Paragraphs>
  <Slides>43</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43</vt:i4>
      </vt:variant>
    </vt:vector>
  </HeadingPairs>
  <TitlesOfParts>
    <vt:vector size="49" baseType="lpstr">
      <vt:lpstr>Arial</vt:lpstr>
      <vt:lpstr>Calibri</vt:lpstr>
      <vt:lpstr>Calibri Light</vt:lpstr>
      <vt:lpstr>Times New Roman</vt:lpstr>
      <vt:lpstr>Wingdings</vt:lpstr>
      <vt:lpstr>Office Teması</vt:lpstr>
      <vt:lpstr>Kalite Süreçleri ile Yönetmek</vt:lpstr>
      <vt:lpstr>İçerik</vt:lpstr>
      <vt:lpstr>Süreç Yönetimi</vt:lpstr>
      <vt:lpstr>PowerPoint Sunusu</vt:lpstr>
      <vt:lpstr>PowerPoint Sunusu</vt:lpstr>
      <vt:lpstr>Kalite Yönetimi</vt:lpstr>
      <vt:lpstr>PowerPoint Sunusu</vt:lpstr>
      <vt:lpstr>Yükseköğretim Kalite Sistemi</vt:lpstr>
      <vt:lpstr>PowerPoint Sunusu</vt:lpstr>
      <vt:lpstr>YÖKAK Sistemi</vt:lpstr>
      <vt:lpstr>YÖKAK Değerlendirme Ölçeği</vt:lpstr>
      <vt:lpstr>4 olgunluk seviyesi…</vt:lpstr>
      <vt:lpstr>Genel Beklentiler</vt:lpstr>
      <vt:lpstr>Genel Beklentiler</vt:lpstr>
      <vt:lpstr>Tarsus Üniversitesi Kalite Güvencesi Sistemi</vt:lpstr>
      <vt:lpstr>PowerPoint Sunusu</vt:lpstr>
      <vt:lpstr>Süreç Yönetimi</vt:lpstr>
      <vt:lpstr>Eğitim- Öğretim Kategorisi</vt:lpstr>
      <vt:lpstr>PowerPoint Sunusu</vt:lpstr>
      <vt:lpstr>Araştırma-Geliştirme Kategorisi</vt:lpstr>
      <vt:lpstr>Araştırma-Geliştirme Kategorisi</vt:lpstr>
      <vt:lpstr>Toplumsal Katkı Kategorisi </vt:lpstr>
      <vt:lpstr>Toplumsal Katkı Kategorisi </vt:lpstr>
      <vt:lpstr>Neyi, ne zaman ve nasıl ölçmeliyiz?   Ölçtükten sonra ne yapmalıyız?</vt:lpstr>
      <vt:lpstr>Eğitim-Öğretim </vt:lpstr>
      <vt:lpstr>Neyi?</vt:lpstr>
      <vt:lpstr>Neyi?</vt:lpstr>
      <vt:lpstr>PowerPoint Sunusu</vt:lpstr>
      <vt:lpstr>Araştırma-Geliştirme</vt:lpstr>
      <vt:lpstr>Neyi?</vt:lpstr>
      <vt:lpstr>PowerPoint Sunusu</vt:lpstr>
      <vt:lpstr>Toplumsal Katkı</vt:lpstr>
      <vt:lpstr>Neyi?</vt:lpstr>
      <vt:lpstr>PowerPoint Sunusu</vt:lpstr>
      <vt:lpstr>Bir yıl boyunca neler yapmaya ihtiyacımız var?</vt:lpstr>
      <vt:lpstr>Rektörlük / Üst Yönetim / Stratejik Liderlik  Düzeyi</vt:lpstr>
      <vt:lpstr>Rektörlük Düzeyinde</vt:lpstr>
      <vt:lpstr>Rektörlük Düzeyinde</vt:lpstr>
      <vt:lpstr>Dekanlık / Müdürlük / Yönetsel Liderlik Düzeyi</vt:lpstr>
      <vt:lpstr>Fakülteler/Okullar Düzeyinde</vt:lpstr>
      <vt:lpstr>Fakülteler/Okullar Düzeyinde</vt:lpstr>
      <vt:lpstr>Fakülteler/Okullar Düzeyinde</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User</dc:creator>
  <cp:lastModifiedBy>samet</cp:lastModifiedBy>
  <cp:revision>2</cp:revision>
  <dcterms:created xsi:type="dcterms:W3CDTF">2019-08-19T05:31:06Z</dcterms:created>
  <dcterms:modified xsi:type="dcterms:W3CDTF">2025-01-20T13:26:10Z</dcterms:modified>
</cp:coreProperties>
</file>